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22"/>
  </p:handoutMasterIdLst>
  <p:sldIdLst>
    <p:sldId id="256" r:id="rId3"/>
    <p:sldId id="283" r:id="rId5"/>
    <p:sldId id="258" r:id="rId6"/>
    <p:sldId id="259" r:id="rId7"/>
    <p:sldId id="288" r:id="rId8"/>
    <p:sldId id="289" r:id="rId9"/>
    <p:sldId id="292" r:id="rId10"/>
    <p:sldId id="295" r:id="rId11"/>
    <p:sldId id="304" r:id="rId12"/>
    <p:sldId id="299" r:id="rId13"/>
    <p:sldId id="298" r:id="rId14"/>
    <p:sldId id="309" r:id="rId15"/>
    <p:sldId id="311" r:id="rId16"/>
    <p:sldId id="312" r:id="rId17"/>
    <p:sldId id="313" r:id="rId18"/>
    <p:sldId id="314" r:id="rId19"/>
    <p:sldId id="273" r:id="rId20"/>
    <p:sldId id="293" r:id="rId21"/>
  </p:sldIdLst>
  <p:sldSz cx="12192000" cy="6858000"/>
  <p:notesSz cx="6858000" cy="9144000"/>
  <p:embeddedFontLst>
    <p:embeddedFont>
      <p:font typeface="Microsoft YaHei UI" panose="020B0503020204020204" charset="-122"/>
      <p:regular r:id="rId26"/>
    </p:embeddedFont>
    <p:embeddedFont>
      <p:font typeface="汉仪雅酷黑 45W" panose="020B0404020202020204" pitchFamily="34" charset="-122"/>
      <p:regular r:id="rId27"/>
    </p:embeddedFont>
    <p:embeddedFont>
      <p:font typeface="微软雅黑" panose="020B0503020204020204" charset="-122"/>
      <p:regular r:id="rId28"/>
    </p:embeddedFont>
    <p:embeddedFont>
      <p:font typeface="Noto Sans" panose="020B0502040504020204" pitchFamily="34" charset="0"/>
      <p:regular r:id="rId29"/>
      <p:bold r:id="rId30"/>
      <p:italic r:id="rId31"/>
      <p:boldItalic r:id="rId32"/>
    </p:embeddedFont>
    <p:embeddedFont>
      <p:font typeface="Segoe Print" panose="02000600000000000000" charset="0"/>
      <p:regular r:id="rId33"/>
      <p:bold r:id="rId34"/>
    </p:embeddedFont>
    <p:embeddedFont>
      <p:font typeface="汉仪雅酷黑 75W" panose="020B0804020202020204" charset="-122"/>
      <p:bold r:id="rId35"/>
    </p:embeddedFont>
    <p:embeddedFont>
      <p:font typeface="等线" panose="02010600030101010101" charset="-122"/>
      <p:regular r:id="rId36"/>
    </p:embeddedFont>
    <p:embeddedFont>
      <p:font typeface="Calibri" panose="020F0502020204030204" charset="0"/>
      <p:regular r:id="rId37"/>
      <p:bold r:id="rId38"/>
      <p:italic r:id="rId39"/>
      <p:boldItalic r:id="rId40"/>
    </p:embeddedFont>
  </p:embeddedFontLst>
  <p:custDataLst>
    <p:tags r:id="rId4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5BD"/>
    <a:srgbClr val="E1EBF7"/>
    <a:srgbClr val="EBEB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5732" autoAdjust="0"/>
  </p:normalViewPr>
  <p:slideViewPr>
    <p:cSldViewPr snapToGrid="0">
      <p:cViewPr varScale="1">
        <p:scale>
          <a:sx n="92" d="100"/>
          <a:sy n="92" d="100"/>
        </p:scale>
        <p:origin x="12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1" Type="http://schemas.openxmlformats.org/officeDocument/2006/relationships/tags" Target="tags/tag14.xml"/><Relationship Id="rId40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14.fntdata"/><Relationship Id="rId38" Type="http://schemas.openxmlformats.org/officeDocument/2006/relationships/font" Target="fonts/font13.fntdata"/><Relationship Id="rId37" Type="http://schemas.openxmlformats.org/officeDocument/2006/relationships/font" Target="fonts/font12.fntdata"/><Relationship Id="rId36" Type="http://schemas.openxmlformats.org/officeDocument/2006/relationships/font" Target="fonts/font11.fntdata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985E1A-6851-437D-9BF6-94378059DA2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50801-9D6B-4896-AE3D-994B8CBE4B4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二分类的</a:t>
            </a:r>
            <a:r>
              <a:rPr lang="en-US" altLang="zh-CN" dirty="0">
                <a:sym typeface="+mn-ea"/>
              </a:rPr>
              <a:t>Dice</a:t>
            </a:r>
            <a:r>
              <a:rPr lang="zh-CN" altLang="en-US" dirty="0">
                <a:sym typeface="+mn-ea"/>
              </a:rPr>
              <a:t>计算方式：并集（先点乘，只会保留为</a:t>
            </a:r>
            <a:r>
              <a:rPr lang="en-US" altLang="zh-CN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的部分）交集（直接相加）</a:t>
            </a:r>
            <a:endParaRPr lang="en-US" altLang="zh-CN" dirty="0">
              <a:sym typeface="+mn-ea"/>
            </a:endParaRPr>
          </a:p>
          <a:p>
            <a:r>
              <a:rPr lang="zh-CN" altLang="en-US" dirty="0">
                <a:sym typeface="+mn-ea"/>
              </a:rPr>
              <a:t>多分类的话每一类都算一次，取平均就行了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Dice</a:t>
            </a:r>
            <a:r>
              <a:rPr lang="zh-CN" altLang="en-US" dirty="0">
                <a:sym typeface="+mn-ea"/>
              </a:rPr>
              <a:t>和</a:t>
            </a:r>
            <a:r>
              <a:rPr lang="en-US" altLang="zh-CN" dirty="0" err="1">
                <a:sym typeface="+mn-ea"/>
              </a:rPr>
              <a:t>IoU</a:t>
            </a:r>
            <a:r>
              <a:rPr lang="zh-CN" altLang="en-US" dirty="0">
                <a:sym typeface="+mn-ea"/>
              </a:rPr>
              <a:t>的关系</a:t>
            </a:r>
            <a:r>
              <a:rPr lang="en-US" altLang="zh-CN" dirty="0">
                <a:sym typeface="Wingdings" panose="05000000000000000000" pitchFamily="2" charset="2"/>
              </a:rPr>
              <a:t>: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|pred|+|true| </a:t>
            </a:r>
            <a:r>
              <a:rPr lang="zh-CN" altLang="en-US" dirty="0">
                <a:sym typeface="Wingdings" panose="05000000000000000000" pitchFamily="2" charset="2"/>
              </a:rPr>
              <a:t>加了两次</a:t>
            </a:r>
            <a:r>
              <a:rPr lang="en-US" altLang="zh-CN" dirty="0">
                <a:sym typeface="Wingdings" panose="05000000000000000000" pitchFamily="2" charset="2"/>
              </a:rPr>
              <a:t>TP</a:t>
            </a:r>
            <a:r>
              <a:rPr lang="zh-CN" altLang="en-US" dirty="0">
                <a:sym typeface="Wingdings" panose="05000000000000000000" pitchFamily="2" charset="2"/>
              </a:rPr>
              <a:t>，所以分子式</a:t>
            </a:r>
            <a:r>
              <a:rPr lang="en-US" altLang="zh-CN" dirty="0">
                <a:sym typeface="Wingdings" panose="05000000000000000000" pitchFamily="2" charset="2"/>
              </a:rPr>
              <a:t>2*</a:t>
            </a:r>
            <a:r>
              <a:rPr lang="zh-CN" altLang="en-US" dirty="0">
                <a:sym typeface="Wingdings" panose="05000000000000000000" pitchFamily="2" charset="2"/>
              </a:rPr>
              <a:t>交集</a:t>
            </a:r>
            <a:endParaRPr lang="en-US" altLang="zh-CN" dirty="0">
              <a:sym typeface="+mn-ea"/>
            </a:endParaRPr>
          </a:p>
          <a:p>
            <a:r>
              <a:rPr lang="zh-CN" altLang="en-US" dirty="0">
                <a:sym typeface="+mn-ea"/>
              </a:rPr>
              <a:t>用</a:t>
            </a:r>
            <a:r>
              <a:rPr lang="en-US" altLang="zh-CN" dirty="0">
                <a:sym typeface="+mn-ea"/>
              </a:rPr>
              <a:t>dice</a:t>
            </a:r>
            <a:r>
              <a:rPr lang="zh-CN" altLang="en-US" dirty="0">
                <a:sym typeface="+mn-ea"/>
              </a:rPr>
              <a:t>可能是因为 相同结果下 </a:t>
            </a:r>
            <a:r>
              <a:rPr lang="en-US" altLang="zh-CN" dirty="0">
                <a:sym typeface="+mn-ea"/>
              </a:rPr>
              <a:t>dice</a:t>
            </a:r>
            <a:r>
              <a:rPr lang="zh-CN" altLang="en-US" dirty="0">
                <a:sym typeface="+mn-ea"/>
              </a:rPr>
              <a:t>值更高？ </a:t>
            </a:r>
            <a:r>
              <a:rPr lang="zh-CN" altLang="en-US" b="0" i="0" dirty="0">
                <a:effectLst/>
                <a:latin typeface="Noto Sans" panose="020B0502040504020204" pitchFamily="34" charset="0"/>
              </a:rPr>
              <a:t>对小目标的敏感度更高？</a:t>
            </a:r>
            <a:endParaRPr lang="en-US" altLang="zh-CN" dirty="0">
              <a:sym typeface="Wingdings" panose="05000000000000000000" pitchFamily="2" charset="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MSA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SAM</a:t>
            </a:r>
            <a:r>
              <a:rPr lang="zh-CN" altLang="en-US" dirty="0">
                <a:sym typeface="+mn-ea"/>
              </a:rPr>
              <a:t>的</a:t>
            </a:r>
            <a:r>
              <a:rPr lang="en-US" altLang="zh-CN" dirty="0">
                <a:sym typeface="+mn-ea"/>
              </a:rPr>
              <a:t>zero-shot 10- point</a:t>
            </a:r>
            <a:r>
              <a:rPr lang="zh-CN" altLang="en-US" dirty="0">
                <a:sym typeface="+mn-ea"/>
              </a:rPr>
              <a:t>效果也比较好</a:t>
            </a:r>
            <a:endParaRPr lang="en-US" altLang="zh-CN" dirty="0">
              <a:sym typeface="+mn-ea"/>
            </a:endParaRPr>
          </a:p>
          <a:p>
            <a:r>
              <a:rPr lang="en-US" altLang="zh-CN" dirty="0" err="1">
                <a:sym typeface="+mn-ea"/>
              </a:rPr>
              <a:t>MedSAM</a:t>
            </a:r>
            <a:r>
              <a:rPr lang="zh-CN" altLang="en-US" dirty="0">
                <a:sym typeface="+mn-ea"/>
              </a:rPr>
              <a:t>：只微调</a:t>
            </a:r>
            <a:r>
              <a:rPr lang="en-US" altLang="zh-CN" dirty="0">
                <a:sym typeface="+mn-ea"/>
              </a:rPr>
              <a:t>mask decoder</a:t>
            </a:r>
            <a:r>
              <a:rPr lang="zh-CN" altLang="en-US" dirty="0">
                <a:sym typeface="+mn-ea"/>
              </a:rPr>
              <a:t>（创新性不够好），效果没有</a:t>
            </a:r>
            <a:r>
              <a:rPr lang="en-US" altLang="zh-CN" dirty="0">
                <a:sym typeface="+mn-ea"/>
              </a:rPr>
              <a:t>MSA</a:t>
            </a:r>
            <a:r>
              <a:rPr lang="zh-CN" altLang="en-US" dirty="0">
                <a:sym typeface="+mn-ea"/>
              </a:rPr>
              <a:t>好（</a:t>
            </a:r>
            <a:r>
              <a:rPr lang="en-US" altLang="zh-CN" dirty="0">
                <a:sym typeface="+mn-ea"/>
              </a:rPr>
              <a:t>MSA</a:t>
            </a:r>
            <a:r>
              <a:rPr lang="zh-CN" altLang="en-US" dirty="0">
                <a:sym typeface="+mn-ea"/>
              </a:rPr>
              <a:t>后出）</a:t>
            </a:r>
            <a:endParaRPr lang="en-US" altLang="zh-CN" dirty="0">
              <a:sym typeface="+mn-ea"/>
            </a:endParaRP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脾脏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spleen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、右肾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r kidney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、左肾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l kidney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、胆囊</a:t>
            </a:r>
            <a:r>
              <a:rPr lang="en-US" altLang="zh-CN" b="0" i="0" dirty="0">
                <a:solidFill>
                  <a:srgbClr val="111111"/>
                </a:solidFill>
                <a:effectLst/>
                <a:latin typeface="Arial" panose="020B0604020202020204" pitchFamily="34" charset="0"/>
              </a:rPr>
              <a:t>gallbladder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、食道、肝脏、胃、主动脉、下腹部腔静脉、胰腺、右肾上腺、左肾上腺、十二指肠、膀胱、前列腺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/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Segoe Print" panose="02000600000000000000" charset="0"/>
              </a:rPr>
              <a:t>子宫</a:t>
            </a:r>
            <a:endParaRPr lang="en-US" altLang="zh-CN" dirty="0">
              <a:sym typeface="+mn-ea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每行是不同的数据图像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G.T.</a:t>
            </a:r>
            <a:r>
              <a:rPr lang="zh-CN" altLang="en-US" dirty="0">
                <a:sym typeface="+mn-ea"/>
              </a:rPr>
              <a:t>是</a:t>
            </a:r>
            <a:r>
              <a:rPr lang="en-US" altLang="zh-CN" dirty="0">
                <a:sym typeface="+mn-ea"/>
              </a:rPr>
              <a:t>ground truth MSA</a:t>
            </a:r>
            <a:r>
              <a:rPr lang="zh-CN" altLang="en-US" dirty="0">
                <a:sym typeface="+mn-ea"/>
              </a:rPr>
              <a:t>和</a:t>
            </a:r>
            <a:r>
              <a:rPr lang="en-US" altLang="zh-CN" dirty="0">
                <a:sym typeface="+mn-ea"/>
              </a:rPr>
              <a:t>SAM</a:t>
            </a:r>
            <a:r>
              <a:rPr lang="zh-CN" altLang="en-US" dirty="0">
                <a:sym typeface="+mn-ea"/>
              </a:rPr>
              <a:t>（</a:t>
            </a:r>
            <a:r>
              <a:rPr lang="en-US" altLang="zh-CN" dirty="0" err="1">
                <a:sym typeface="+mn-ea"/>
              </a:rPr>
              <a:t>Evething</a:t>
            </a:r>
            <a:r>
              <a:rPr lang="zh-CN" altLang="en-US" dirty="0">
                <a:sym typeface="+mn-ea"/>
              </a:rPr>
              <a:t>）的分割结果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SMA</a:t>
            </a:r>
            <a:r>
              <a:rPr lang="zh-CN" altLang="en-US" dirty="0">
                <a:sym typeface="+mn-ea"/>
              </a:rPr>
              <a:t>在很多器官上都分错了（文章中并没有写出来界限），再次证明了在医学图像上对一般分割模型微调的必要性</a:t>
            </a:r>
            <a:endParaRPr lang="en-US" altLang="zh-CN" dirty="0">
              <a:sym typeface="+mn-ea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横线 </a:t>
            </a:r>
            <a:r>
              <a:rPr lang="en-US" altLang="zh-CN" dirty="0">
                <a:sym typeface="+mn-ea"/>
              </a:rPr>
              <a:t>– </a:t>
            </a:r>
            <a:r>
              <a:rPr lang="zh-CN" altLang="en-US" dirty="0">
                <a:sym typeface="+mn-ea"/>
              </a:rPr>
              <a:t>表示失败了超过</a:t>
            </a:r>
            <a:r>
              <a:rPr lang="en-US" altLang="zh-CN" dirty="0">
                <a:sym typeface="+mn-ea"/>
              </a:rPr>
              <a:t>70%</a:t>
            </a:r>
            <a:r>
              <a:rPr lang="zh-CN" altLang="en-US" dirty="0">
                <a:sym typeface="+mn-ea"/>
              </a:rPr>
              <a:t>的样本</a:t>
            </a:r>
            <a:endParaRPr lang="en-US" altLang="zh-CN" dirty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i="0" dirty="0">
                <a:solidFill>
                  <a:srgbClr val="4F4F4F"/>
                </a:solidFill>
                <a:effectLst/>
                <a:latin typeface="Segoe Print" panose="02000600000000000000" charset="0"/>
              </a:rPr>
              <a:t>Hausdorff_95</a:t>
            </a:r>
            <a:r>
              <a:rPr lang="en-US" altLang="zh-CN" b="1" i="0" dirty="0">
                <a:solidFill>
                  <a:srgbClr val="4F4F4F"/>
                </a:solidFill>
                <a:effectLst/>
                <a:latin typeface="Segoe Print" panose="02000600000000000000" charset="0"/>
                <a:sym typeface="+mn-ea"/>
              </a:rPr>
              <a:t>  </a:t>
            </a:r>
            <a:r>
              <a:rPr lang="zh-CN" altLang="en-US" b="0" i="0" dirty="0">
                <a:solidFill>
                  <a:srgbClr val="4F4F4F"/>
                </a:solidFill>
                <a:effectLst/>
                <a:latin typeface="Segoe Print" panose="02000600000000000000" charset="0"/>
                <a:sym typeface="+mn-ea"/>
              </a:rPr>
              <a:t>测量分割边界的方法，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Segoe Print" panose="02000600000000000000" charset="0"/>
              </a:rPr>
              <a:t>Dice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Segoe Print" panose="02000600000000000000" charset="0"/>
              </a:rPr>
              <a:t>对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Segoe Print" panose="02000600000000000000" charset="0"/>
              </a:rPr>
              <a:t>mask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Segoe Print" panose="02000600000000000000" charset="0"/>
              </a:rPr>
              <a:t>的内部填充比较敏感，而</a:t>
            </a:r>
            <a:r>
              <a:rPr lang="en-US" altLang="zh-CN" b="0" i="0" dirty="0" err="1">
                <a:solidFill>
                  <a:srgbClr val="4D4D4D"/>
                </a:solidFill>
                <a:effectLst/>
                <a:latin typeface="Segoe Print" panose="02000600000000000000" charset="0"/>
              </a:rPr>
              <a:t>hausdorff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Segoe Print" panose="02000600000000000000" charset="0"/>
              </a:rPr>
              <a:t> distance 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Segoe Print" panose="02000600000000000000" charset="0"/>
              </a:rPr>
              <a:t>对分割出的边界比较敏感</a:t>
            </a:r>
            <a:endParaRPr lang="zh-CN" altLang="en-US" b="0" i="0" dirty="0">
              <a:solidFill>
                <a:srgbClr val="4D4D4D"/>
              </a:solidFill>
              <a:effectLst/>
              <a:latin typeface="Segoe Print" panose="0200060000000000000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0" i="0" dirty="0">
                <a:solidFill>
                  <a:srgbClr val="4D4D4D"/>
                </a:solidFill>
                <a:effectLst/>
                <a:latin typeface="Segoe Print" panose="02000600000000000000" charset="0"/>
              </a:rPr>
              <a:t>灰色背景表示针对该任务/这些特定任务提出的方法</a:t>
            </a:r>
            <a:endParaRPr lang="en-US" altLang="zh-CN" b="0" i="0" dirty="0">
              <a:solidFill>
                <a:srgbClr val="4D4D4D"/>
              </a:solidFill>
              <a:effectLst/>
              <a:latin typeface="Segoe Print" panose="0200060000000000000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Segoe Print" panose="02000600000000000000" charset="0"/>
              </a:rPr>
              <a:t>不同的图像模式</a:t>
            </a:r>
            <a:endParaRPr lang="zh-CN" altLang="en-US" b="0" i="0" dirty="0">
              <a:solidFill>
                <a:srgbClr val="4D4D4D"/>
              </a:solidFill>
              <a:effectLst/>
              <a:latin typeface="Segoe Print" panose="0200060000000000000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Segoe Print" panose="02000600000000000000" charset="0"/>
              </a:rPr>
              <a:t>下面几个是一般的图像分割</a:t>
            </a:r>
            <a:endParaRPr lang="en-US" altLang="zh-CN" b="0" i="0" dirty="0">
              <a:solidFill>
                <a:srgbClr val="4D4D4D"/>
              </a:solidFill>
              <a:effectLst/>
              <a:latin typeface="Segoe Print" panose="0200060000000000000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="1" i="0" dirty="0">
              <a:solidFill>
                <a:srgbClr val="4F4F4F"/>
              </a:solidFill>
              <a:effectLst/>
              <a:latin typeface="Segoe Print" panose="02000600000000000000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>
              <a:sym typeface="+mn-ea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image encoder: ViT </a:t>
            </a:r>
            <a:r>
              <a:rPr lang="zh-CN" altLang="en-US"/>
              <a:t>模型，使用</a:t>
            </a:r>
            <a:r>
              <a:rPr lang="en-US" altLang="zh-CN"/>
              <a:t>MAE</a:t>
            </a:r>
            <a:r>
              <a:rPr lang="zh-CN" altLang="en-US"/>
              <a:t>的方法去训练（图片级别的完形填空）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借鉴了</a:t>
            </a:r>
            <a:r>
              <a:rPr lang="en-US" altLang="zh-CN"/>
              <a:t>NLP</a:t>
            </a:r>
            <a:r>
              <a:rPr lang="zh-CN" altLang="en-US"/>
              <a:t>的发展思路</a:t>
            </a:r>
            <a:endParaRPr lang="zh-CN" altLang="en-US"/>
          </a:p>
          <a:p>
            <a:r>
              <a:rPr lang="en-US" altLang="zh-CN"/>
              <a:t>NLP</a:t>
            </a:r>
            <a:r>
              <a:rPr lang="zh-CN" altLang="en-US"/>
              <a:t>发展的三个范式：完全的有监督学习、自监督预训练</a:t>
            </a:r>
            <a:r>
              <a:rPr lang="en-US" altLang="zh-CN"/>
              <a:t>+</a:t>
            </a:r>
            <a:r>
              <a:rPr lang="zh-CN" altLang="en-US"/>
              <a:t>微调（</a:t>
            </a:r>
            <a:r>
              <a:rPr lang="en-US" altLang="zh-CN"/>
              <a:t>BERT...</a:t>
            </a:r>
            <a:r>
              <a:rPr lang="zh-CN" altLang="en-US"/>
              <a:t>）、预训练</a:t>
            </a:r>
            <a:r>
              <a:rPr lang="en-US" altLang="zh-CN"/>
              <a:t>+</a:t>
            </a:r>
            <a:r>
              <a:rPr lang="zh-CN" altLang="en-US"/>
              <a:t>提示（</a:t>
            </a:r>
            <a:r>
              <a:rPr lang="en-US" altLang="zh-CN"/>
              <a:t>ChatGPT LLaMa...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SAM</a:t>
            </a:r>
            <a:r>
              <a:rPr lang="zh-CN" altLang="en-US"/>
              <a:t>只需要用户给与提示，就能够生成不同粒度的分割结果（</a:t>
            </a:r>
            <a:r>
              <a:rPr lang="en-US" altLang="zh-CN"/>
              <a:t>mask</a:t>
            </a:r>
            <a:r>
              <a:rPr lang="zh-CN" altLang="en-US"/>
              <a:t>）</a:t>
            </a:r>
            <a:endParaRPr lang="zh-CN" altLang="en-US"/>
          </a:p>
          <a:p>
            <a:r>
              <a:rPr lang="en-US" altLang="zh-CN"/>
              <a:t>NLP</a:t>
            </a:r>
            <a:r>
              <a:rPr lang="zh-CN" altLang="en-US"/>
              <a:t>领域的各种任务（机器翻译、阅读理解、知识总结）基本上被</a:t>
            </a:r>
            <a:r>
              <a:rPr lang="en-US" altLang="zh-CN"/>
              <a:t>LLM</a:t>
            </a:r>
            <a:r>
              <a:rPr lang="zh-CN" altLang="en-US"/>
              <a:t>给统一了，而</a:t>
            </a:r>
            <a:r>
              <a:rPr lang="en-US" altLang="zh-CN"/>
              <a:t>CV</a:t>
            </a:r>
            <a:r>
              <a:rPr lang="zh-CN" altLang="en-US"/>
              <a:t>领域迟迟未能出现统一任务的大模型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SAM</a:t>
            </a:r>
            <a:r>
              <a:rPr lang="zh-CN" altLang="en-US">
                <a:sym typeface="+mn-ea"/>
              </a:rPr>
              <a:t>有四种提示的方式，点点、画框、任意涂抹、甚至是使用文本这样多模态的方式（这个能力暂时还没有开放），分割出感兴趣的区域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模型的</a:t>
            </a:r>
            <a:r>
              <a:rPr lang="en-US" altLang="zh-CN"/>
              <a:t>prompt encoder</a:t>
            </a:r>
            <a:r>
              <a:rPr lang="zh-CN" altLang="en-US"/>
              <a:t>和</a:t>
            </a:r>
            <a:r>
              <a:rPr lang="en-US" altLang="zh-CN"/>
              <a:t> mask decoder</a:t>
            </a:r>
            <a:r>
              <a:rPr lang="zh-CN" altLang="en-US"/>
              <a:t>做的十分轻</a:t>
            </a:r>
            <a:endParaRPr lang="zh-CN" altLang="en-US"/>
          </a:p>
          <a:p>
            <a:r>
              <a:rPr lang="en-US" altLang="zh-CN"/>
              <a:t>1B</a:t>
            </a:r>
            <a:r>
              <a:rPr lang="zh-CN" altLang="en-US"/>
              <a:t>（</a:t>
            </a:r>
            <a:r>
              <a:rPr lang="en-US" altLang="zh-CN"/>
              <a:t>10</a:t>
            </a:r>
            <a:r>
              <a:rPr lang="zh-CN" altLang="en-US"/>
              <a:t>亿）个分割的</a:t>
            </a:r>
            <a:r>
              <a:rPr lang="en-US" altLang="zh-CN"/>
              <a:t>mask</a:t>
            </a:r>
            <a:r>
              <a:rPr lang="zh-CN" altLang="en-US"/>
              <a:t>，</a:t>
            </a:r>
            <a:r>
              <a:rPr lang="en-US" altLang="zh-CN"/>
              <a:t>11M</a:t>
            </a:r>
            <a:r>
              <a:rPr lang="zh-CN" altLang="en-US"/>
              <a:t>（</a:t>
            </a:r>
            <a:r>
              <a:rPr lang="en-US" altLang="zh-CN"/>
              <a:t>1100</a:t>
            </a:r>
            <a:r>
              <a:rPr lang="zh-CN" altLang="en-US"/>
              <a:t>万）保护隐私并且得到授权了的图片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image encoder: ViT </a:t>
            </a:r>
            <a:r>
              <a:rPr lang="zh-CN" altLang="en-US"/>
              <a:t>模型，使用</a:t>
            </a:r>
            <a:r>
              <a:rPr lang="en-US" altLang="zh-CN"/>
              <a:t>MAE</a:t>
            </a:r>
            <a:r>
              <a:rPr lang="zh-CN" altLang="en-US"/>
              <a:t>的方法去训练（图片级别的完形填空）</a:t>
            </a:r>
            <a:br>
              <a:rPr lang="zh-CN" altLang="en-US"/>
            </a:br>
            <a:r>
              <a:rPr lang="en-US" altLang="zh-CN"/>
              <a:t>CLIP </a:t>
            </a:r>
            <a:r>
              <a:rPr lang="zh-CN" altLang="en-US"/>
              <a:t>模型：多模态模型，也是典型的预训练</a:t>
            </a:r>
            <a:r>
              <a:rPr lang="en-US" altLang="zh-CN"/>
              <a:t>+prompt</a:t>
            </a:r>
            <a:r>
              <a:rPr lang="zh-CN" altLang="en-US"/>
              <a:t>的方式，例如用来做</a:t>
            </a:r>
            <a:r>
              <a:rPr lang="en-US" altLang="zh-CN">
                <a:sym typeface="+mn-ea"/>
              </a:rPr>
              <a:t>image to text</a:t>
            </a:r>
            <a:r>
              <a:rPr lang="zh-CN" altLang="en-US">
                <a:sym typeface="+mn-ea"/>
              </a:rPr>
              <a:t>的分类任务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IoU</a:t>
            </a:r>
            <a:r>
              <a:rPr lang="zh-CN" altLang="en-US">
                <a:sym typeface="+mn-ea"/>
              </a:rPr>
              <a:t>：预测区域</a:t>
            </a:r>
            <a:r>
              <a:rPr lang="en-US" altLang="zh-CN">
                <a:sym typeface="+mn-ea"/>
              </a:rPr>
              <a:t>and</a:t>
            </a:r>
            <a:r>
              <a:rPr lang="zh-CN" altLang="en-US">
                <a:sym typeface="+mn-ea"/>
              </a:rPr>
              <a:t>真实目标区域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交集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并集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医学图像分割是图像分割的一个非常重要的分支，它是许多临床应用中的一个基本步骤。这绝对是图像分割家族的一个重要组成部分，一个预期的分割“</a:t>
            </a:r>
            <a:r>
              <a:rPr lang="en-US" altLang="zh-CN">
                <a:sym typeface="+mn-ea"/>
              </a:rPr>
              <a:t>Segement Anyting</a:t>
            </a:r>
            <a:r>
              <a:rPr lang="zh-CN" altLang="en-US">
                <a:sym typeface="+mn-ea"/>
              </a:rPr>
              <a:t>”模型不应该忽视。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选择去微调</a:t>
            </a:r>
            <a:r>
              <a:rPr lang="en-US" altLang="zh-CN">
                <a:sym typeface="+mn-ea"/>
              </a:rPr>
              <a:t>SAM</a:t>
            </a:r>
            <a:r>
              <a:rPr lang="zh-CN" altLang="en-US">
                <a:sym typeface="+mn-ea"/>
              </a:rPr>
              <a:t>模型：</a:t>
            </a:r>
            <a:r>
              <a:rPr lang="en-US" altLang="zh-CN">
                <a:sym typeface="+mn-ea"/>
              </a:rPr>
              <a:t>SAM</a:t>
            </a:r>
            <a:r>
              <a:rPr lang="zh-CN" altLang="en-US">
                <a:sym typeface="+mn-ea"/>
              </a:rPr>
              <a:t>本身经过了预训练，并且开创了分割领域的新范式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>
                <a:sym typeface="+mn-ea"/>
              </a:rPr>
              <a:t>X-ray </a:t>
            </a:r>
            <a:r>
              <a:rPr lang="zh-CN" altLang="en-US">
                <a:sym typeface="+mn-ea"/>
              </a:rPr>
              <a:t>胸部</a:t>
            </a:r>
            <a:r>
              <a:rPr lang="en-US" altLang="zh-CN">
                <a:sym typeface="+mn-ea"/>
              </a:rPr>
              <a:t>X</a:t>
            </a:r>
            <a:r>
              <a:rPr lang="zh-CN" altLang="en-US">
                <a:sym typeface="+mn-ea"/>
              </a:rPr>
              <a:t>射线数据集</a:t>
            </a:r>
            <a:endParaRPr lang="zh-CN" altLang="en-US">
              <a:sym typeface="+mn-ea"/>
            </a:endParaRPr>
          </a:p>
          <a:p>
            <a:r>
              <a:rPr lang="en-US">
                <a:sym typeface="+mn-ea"/>
              </a:rPr>
              <a:t>肝脏肿瘤 CT 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ISIC </a:t>
            </a:r>
            <a:r>
              <a:rPr lang="zh-CN" altLang="en-US">
                <a:sym typeface="+mn-ea"/>
              </a:rPr>
              <a:t>皮肤图像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ACDC </a:t>
            </a:r>
            <a:r>
              <a:rPr lang="zh-CN" altLang="en-US">
                <a:sym typeface="+mn-ea"/>
              </a:rPr>
              <a:t>心脏核磁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左心室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右心室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心肌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Dice </a:t>
            </a:r>
            <a:r>
              <a:rPr lang="zh-CN" altLang="en-US">
                <a:sym typeface="+mn-ea"/>
              </a:rPr>
              <a:t>评估指标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>
                <a:sym typeface="+mn-ea"/>
              </a:rPr>
              <a:t>从而缓解大型预训练模型的训练成本</a:t>
            </a:r>
            <a:endParaRPr>
              <a:sym typeface="+mn-e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adapter</a:t>
            </a:r>
            <a:r>
              <a:rPr lang="zh-CN" altLang="en-US" dirty="0">
                <a:sym typeface="+mn-ea"/>
              </a:rPr>
              <a:t>是bottleneck结构</a:t>
            </a:r>
            <a:r>
              <a:rPr lang="en-US" altLang="zh-CN" dirty="0">
                <a:sym typeface="+mn-ea"/>
              </a:rPr>
              <a:t> </a:t>
            </a:r>
            <a:r>
              <a:rPr lang="en-US" altLang="zh-CN" dirty="0" err="1">
                <a:sym typeface="+mn-ea"/>
              </a:rPr>
              <a:t>upsample</a:t>
            </a:r>
            <a:r>
              <a:rPr lang="zh-CN" altLang="en-US" dirty="0">
                <a:sym typeface="+mn-ea"/>
              </a:rPr>
              <a:t>和</a:t>
            </a:r>
            <a:r>
              <a:rPr lang="en-US" altLang="zh-CN" dirty="0" err="1">
                <a:sym typeface="+mn-ea"/>
              </a:rPr>
              <a:t>downsample</a:t>
            </a:r>
            <a:r>
              <a:rPr lang="zh-CN" altLang="en-US" dirty="0">
                <a:sym typeface="+mn-ea"/>
              </a:rPr>
              <a:t>都是</a:t>
            </a:r>
            <a:r>
              <a:rPr lang="en-US" altLang="zh-CN" dirty="0">
                <a:sym typeface="+mn-ea"/>
              </a:rPr>
              <a:t>MLP</a:t>
            </a:r>
            <a:endParaRPr lang="en-US" altLang="zh-CN" dirty="0">
              <a:sym typeface="+mn-ea"/>
            </a:endParaRPr>
          </a:p>
          <a:p>
            <a:r>
              <a:rPr lang="en-US" altLang="zh-CN" dirty="0" err="1">
                <a:sym typeface="+mn-ea"/>
              </a:rPr>
              <a:t>以将提示信息集成到模块中</a:t>
            </a:r>
            <a:endParaRPr lang="en-US" altLang="zh-CN" dirty="0"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2.xml"/><Relationship Id="rId7" Type="http://schemas.openxmlformats.org/officeDocument/2006/relationships/image" Target="../media/image5.png"/><Relationship Id="rId6" Type="http://schemas.microsoft.com/office/2007/relationships/media" Target="../media/media2.mp4"/><Relationship Id="rId5" Type="http://schemas.openxmlformats.org/officeDocument/2006/relationships/video" Target="../media/media2.mp4"/><Relationship Id="rId4" Type="http://schemas.openxmlformats.org/officeDocument/2006/relationships/image" Target="../media/image4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1" Type="http://schemas.openxmlformats.org/officeDocument/2006/relationships/notesSlide" Target="../notesSlides/notesSlide3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5"/>
          <p:cNvSpPr/>
          <p:nvPr/>
        </p:nvSpPr>
        <p:spPr>
          <a:xfrm>
            <a:off x="14239" y="-43543"/>
            <a:ext cx="12219215" cy="6901543"/>
          </a:xfrm>
          <a:custGeom>
            <a:avLst/>
            <a:gdLst>
              <a:gd name="connsiteX0" fmla="*/ 0 w 12192000"/>
              <a:gd name="connsiteY0" fmla="*/ 0 h 2247900"/>
              <a:gd name="connsiteX1" fmla="*/ 12192000 w 12192000"/>
              <a:gd name="connsiteY1" fmla="*/ 0 h 2247900"/>
              <a:gd name="connsiteX2" fmla="*/ 12192000 w 12192000"/>
              <a:gd name="connsiteY2" fmla="*/ 2247900 h 2247900"/>
              <a:gd name="connsiteX3" fmla="*/ 0 w 12192000"/>
              <a:gd name="connsiteY3" fmla="*/ 2247900 h 2247900"/>
              <a:gd name="connsiteX4" fmla="*/ 0 w 12192000"/>
              <a:gd name="connsiteY4" fmla="*/ 0 h 2247900"/>
              <a:gd name="connsiteX0-1" fmla="*/ 0 w 12192000"/>
              <a:gd name="connsiteY0-2" fmla="*/ 0 h 2247900"/>
              <a:gd name="connsiteX1-3" fmla="*/ 12192000 w 12192000"/>
              <a:gd name="connsiteY1-4" fmla="*/ 0 h 2247900"/>
              <a:gd name="connsiteX2-5" fmla="*/ 12192000 w 12192000"/>
              <a:gd name="connsiteY2-6" fmla="*/ 2247900 h 2247900"/>
              <a:gd name="connsiteX3-7" fmla="*/ 0 w 12192000"/>
              <a:gd name="connsiteY3-8" fmla="*/ 2247900 h 2247900"/>
              <a:gd name="connsiteX4-9" fmla="*/ 0 w 12192000"/>
              <a:gd name="connsiteY4-10" fmla="*/ 0 h 2247900"/>
              <a:gd name="connsiteX0-11" fmla="*/ 0 w 12192000"/>
              <a:gd name="connsiteY0-12" fmla="*/ 4597400 h 6845300"/>
              <a:gd name="connsiteX1-13" fmla="*/ 10502900 w 12192000"/>
              <a:gd name="connsiteY1-14" fmla="*/ 0 h 6845300"/>
              <a:gd name="connsiteX2-15" fmla="*/ 12192000 w 12192000"/>
              <a:gd name="connsiteY2-16" fmla="*/ 6845300 h 6845300"/>
              <a:gd name="connsiteX3-17" fmla="*/ 0 w 12192000"/>
              <a:gd name="connsiteY3-18" fmla="*/ 6845300 h 6845300"/>
              <a:gd name="connsiteX4-19" fmla="*/ 0 w 12192000"/>
              <a:gd name="connsiteY4-20" fmla="*/ 4597400 h 6845300"/>
              <a:gd name="connsiteX0-21" fmla="*/ 0 w 12192000"/>
              <a:gd name="connsiteY0-22" fmla="*/ 4597400 h 6845300"/>
              <a:gd name="connsiteX1-23" fmla="*/ 10502900 w 12192000"/>
              <a:gd name="connsiteY1-24" fmla="*/ 0 h 6845300"/>
              <a:gd name="connsiteX2-25" fmla="*/ 10617200 w 12192000"/>
              <a:gd name="connsiteY2-26" fmla="*/ 482600 h 6845300"/>
              <a:gd name="connsiteX3-27" fmla="*/ 12192000 w 12192000"/>
              <a:gd name="connsiteY3-28" fmla="*/ 6845300 h 6845300"/>
              <a:gd name="connsiteX4-29" fmla="*/ 0 w 12192000"/>
              <a:gd name="connsiteY4-30" fmla="*/ 6845300 h 6845300"/>
              <a:gd name="connsiteX5" fmla="*/ 0 w 12192000"/>
              <a:gd name="connsiteY5" fmla="*/ 4597400 h 6845300"/>
              <a:gd name="connsiteX0-31" fmla="*/ 0 w 12204700"/>
              <a:gd name="connsiteY0-32" fmla="*/ 4622800 h 6870700"/>
              <a:gd name="connsiteX1-33" fmla="*/ 10502900 w 12204700"/>
              <a:gd name="connsiteY1-34" fmla="*/ 25400 h 6870700"/>
              <a:gd name="connsiteX2-35" fmla="*/ 12204700 w 12204700"/>
              <a:gd name="connsiteY2-36" fmla="*/ 0 h 6870700"/>
              <a:gd name="connsiteX3-37" fmla="*/ 12192000 w 12204700"/>
              <a:gd name="connsiteY3-38" fmla="*/ 6870700 h 6870700"/>
              <a:gd name="connsiteX4-39" fmla="*/ 0 w 12204700"/>
              <a:gd name="connsiteY4-40" fmla="*/ 6870700 h 6870700"/>
              <a:gd name="connsiteX5-41" fmla="*/ 0 w 12204700"/>
              <a:gd name="connsiteY5-42" fmla="*/ 4622800 h 6870700"/>
              <a:gd name="connsiteX0-43" fmla="*/ 0 w 12204700"/>
              <a:gd name="connsiteY0-44" fmla="*/ 4635500 h 6883400"/>
              <a:gd name="connsiteX1-45" fmla="*/ 11303000 w 12204700"/>
              <a:gd name="connsiteY1-46" fmla="*/ 0 h 6883400"/>
              <a:gd name="connsiteX2-47" fmla="*/ 12204700 w 12204700"/>
              <a:gd name="connsiteY2-48" fmla="*/ 12700 h 6883400"/>
              <a:gd name="connsiteX3-49" fmla="*/ 12192000 w 12204700"/>
              <a:gd name="connsiteY3-50" fmla="*/ 6883400 h 6883400"/>
              <a:gd name="connsiteX4-51" fmla="*/ 0 w 12204700"/>
              <a:gd name="connsiteY4-52" fmla="*/ 6883400 h 6883400"/>
              <a:gd name="connsiteX5-53" fmla="*/ 0 w 12204700"/>
              <a:gd name="connsiteY5-54" fmla="*/ 4635500 h 6883400"/>
              <a:gd name="connsiteX0-55" fmla="*/ 0 w 12204700"/>
              <a:gd name="connsiteY0-56" fmla="*/ 4635500 h 6883400"/>
              <a:gd name="connsiteX1-57" fmla="*/ 11303000 w 12204700"/>
              <a:gd name="connsiteY1-58" fmla="*/ 0 h 6883400"/>
              <a:gd name="connsiteX2-59" fmla="*/ 12204700 w 12204700"/>
              <a:gd name="connsiteY2-60" fmla="*/ 12700 h 6883400"/>
              <a:gd name="connsiteX3-61" fmla="*/ 12192000 w 12204700"/>
              <a:gd name="connsiteY3-62" fmla="*/ 6883400 h 6883400"/>
              <a:gd name="connsiteX4-63" fmla="*/ 0 w 12204700"/>
              <a:gd name="connsiteY4-64" fmla="*/ 6883400 h 6883400"/>
              <a:gd name="connsiteX5-65" fmla="*/ 0 w 12204700"/>
              <a:gd name="connsiteY5-66" fmla="*/ 4635500 h 6883400"/>
              <a:gd name="connsiteX0-67" fmla="*/ 0 w 12204700"/>
              <a:gd name="connsiteY0-68" fmla="*/ 4622800 h 6870700"/>
              <a:gd name="connsiteX1-69" fmla="*/ 9372600 w 12204700"/>
              <a:gd name="connsiteY1-70" fmla="*/ 12700 h 6870700"/>
              <a:gd name="connsiteX2-71" fmla="*/ 12204700 w 12204700"/>
              <a:gd name="connsiteY2-72" fmla="*/ 0 h 6870700"/>
              <a:gd name="connsiteX3-73" fmla="*/ 12192000 w 12204700"/>
              <a:gd name="connsiteY3-74" fmla="*/ 6870700 h 6870700"/>
              <a:gd name="connsiteX4-75" fmla="*/ 0 w 12204700"/>
              <a:gd name="connsiteY4-76" fmla="*/ 6870700 h 6870700"/>
              <a:gd name="connsiteX5-77" fmla="*/ 0 w 12204700"/>
              <a:gd name="connsiteY5-78" fmla="*/ 4622800 h 6870700"/>
              <a:gd name="connsiteX0-79" fmla="*/ 0 w 12204700"/>
              <a:gd name="connsiteY0-80" fmla="*/ 4622800 h 6870700"/>
              <a:gd name="connsiteX1-81" fmla="*/ 9372600 w 12204700"/>
              <a:gd name="connsiteY1-82" fmla="*/ 12700 h 6870700"/>
              <a:gd name="connsiteX2-83" fmla="*/ 12204700 w 12204700"/>
              <a:gd name="connsiteY2-84" fmla="*/ 0 h 6870700"/>
              <a:gd name="connsiteX3-85" fmla="*/ 12192000 w 12204700"/>
              <a:gd name="connsiteY3-86" fmla="*/ 6870700 h 6870700"/>
              <a:gd name="connsiteX4-87" fmla="*/ 0 w 12204700"/>
              <a:gd name="connsiteY4-88" fmla="*/ 6870700 h 6870700"/>
              <a:gd name="connsiteX5-89" fmla="*/ 0 w 12204700"/>
              <a:gd name="connsiteY5-90" fmla="*/ 4622800 h 6870700"/>
              <a:gd name="connsiteX0-91" fmla="*/ 12700 w 12204700"/>
              <a:gd name="connsiteY0-92" fmla="*/ 3708400 h 6870700"/>
              <a:gd name="connsiteX1-93" fmla="*/ 9372600 w 12204700"/>
              <a:gd name="connsiteY1-94" fmla="*/ 12700 h 6870700"/>
              <a:gd name="connsiteX2-95" fmla="*/ 12204700 w 12204700"/>
              <a:gd name="connsiteY2-96" fmla="*/ 0 h 6870700"/>
              <a:gd name="connsiteX3-97" fmla="*/ 12192000 w 12204700"/>
              <a:gd name="connsiteY3-98" fmla="*/ 6870700 h 6870700"/>
              <a:gd name="connsiteX4-99" fmla="*/ 0 w 12204700"/>
              <a:gd name="connsiteY4-100" fmla="*/ 6870700 h 6870700"/>
              <a:gd name="connsiteX5-101" fmla="*/ 12700 w 12204700"/>
              <a:gd name="connsiteY5-102" fmla="*/ 3708400 h 6870700"/>
              <a:gd name="connsiteX0-103" fmla="*/ 12700 w 12204700"/>
              <a:gd name="connsiteY0-104" fmla="*/ 3708400 h 6870700"/>
              <a:gd name="connsiteX1-105" fmla="*/ 9372600 w 12204700"/>
              <a:gd name="connsiteY1-106" fmla="*/ 12700 h 6870700"/>
              <a:gd name="connsiteX2-107" fmla="*/ 12204700 w 12204700"/>
              <a:gd name="connsiteY2-108" fmla="*/ 0 h 6870700"/>
              <a:gd name="connsiteX3-109" fmla="*/ 12192000 w 12204700"/>
              <a:gd name="connsiteY3-110" fmla="*/ 6870700 h 6870700"/>
              <a:gd name="connsiteX4-111" fmla="*/ 0 w 12204700"/>
              <a:gd name="connsiteY4-112" fmla="*/ 6870700 h 6870700"/>
              <a:gd name="connsiteX5-113" fmla="*/ 12700 w 12204700"/>
              <a:gd name="connsiteY5-114" fmla="*/ 3708400 h 6870700"/>
              <a:gd name="connsiteX0-115" fmla="*/ 12700 w 12204700"/>
              <a:gd name="connsiteY0-116" fmla="*/ 3708400 h 6870700"/>
              <a:gd name="connsiteX1-117" fmla="*/ 9372600 w 12204700"/>
              <a:gd name="connsiteY1-118" fmla="*/ 12700 h 6870700"/>
              <a:gd name="connsiteX2-119" fmla="*/ 12204700 w 12204700"/>
              <a:gd name="connsiteY2-120" fmla="*/ 0 h 6870700"/>
              <a:gd name="connsiteX3-121" fmla="*/ 12192000 w 12204700"/>
              <a:gd name="connsiteY3-122" fmla="*/ 6870700 h 6870700"/>
              <a:gd name="connsiteX4-123" fmla="*/ 0 w 12204700"/>
              <a:gd name="connsiteY4-124" fmla="*/ 6870700 h 6870700"/>
              <a:gd name="connsiteX5-125" fmla="*/ 12700 w 12204700"/>
              <a:gd name="connsiteY5-126" fmla="*/ 3708400 h 6870700"/>
              <a:gd name="connsiteX0-127" fmla="*/ 12700 w 12204700"/>
              <a:gd name="connsiteY0-128" fmla="*/ 3708400 h 6870700"/>
              <a:gd name="connsiteX1-129" fmla="*/ 9372600 w 12204700"/>
              <a:gd name="connsiteY1-130" fmla="*/ 12700 h 6870700"/>
              <a:gd name="connsiteX2-131" fmla="*/ 12204700 w 12204700"/>
              <a:gd name="connsiteY2-132" fmla="*/ 0 h 6870700"/>
              <a:gd name="connsiteX3-133" fmla="*/ 12192000 w 12204700"/>
              <a:gd name="connsiteY3-134" fmla="*/ 6870700 h 6870700"/>
              <a:gd name="connsiteX4-135" fmla="*/ 0 w 12204700"/>
              <a:gd name="connsiteY4-136" fmla="*/ 6870700 h 6870700"/>
              <a:gd name="connsiteX5-137" fmla="*/ 12700 w 12204700"/>
              <a:gd name="connsiteY5-138" fmla="*/ 3708400 h 6870700"/>
              <a:gd name="connsiteX0-139" fmla="*/ 769 w 12211819"/>
              <a:gd name="connsiteY0-140" fmla="*/ 5156200 h 7155874"/>
              <a:gd name="connsiteX1-141" fmla="*/ 9379719 w 12211819"/>
              <a:gd name="connsiteY1-142" fmla="*/ 12700 h 7155874"/>
              <a:gd name="connsiteX2-143" fmla="*/ 12211819 w 12211819"/>
              <a:gd name="connsiteY2-144" fmla="*/ 0 h 7155874"/>
              <a:gd name="connsiteX3-145" fmla="*/ 12199119 w 12211819"/>
              <a:gd name="connsiteY3-146" fmla="*/ 6870700 h 7155874"/>
              <a:gd name="connsiteX4-147" fmla="*/ 7119 w 12211819"/>
              <a:gd name="connsiteY4-148" fmla="*/ 6870700 h 7155874"/>
              <a:gd name="connsiteX5-149" fmla="*/ 769 w 12211819"/>
              <a:gd name="connsiteY5-150" fmla="*/ 5156200 h 7155874"/>
              <a:gd name="connsiteX0-151" fmla="*/ 769 w 12211819"/>
              <a:gd name="connsiteY0-152" fmla="*/ 5156200 h 6870700"/>
              <a:gd name="connsiteX1-153" fmla="*/ 9379719 w 12211819"/>
              <a:gd name="connsiteY1-154" fmla="*/ 12700 h 6870700"/>
              <a:gd name="connsiteX2-155" fmla="*/ 12211819 w 12211819"/>
              <a:gd name="connsiteY2-156" fmla="*/ 0 h 6870700"/>
              <a:gd name="connsiteX3-157" fmla="*/ 12199119 w 12211819"/>
              <a:gd name="connsiteY3-158" fmla="*/ 6870700 h 6870700"/>
              <a:gd name="connsiteX4-159" fmla="*/ 7119 w 12211819"/>
              <a:gd name="connsiteY4-160" fmla="*/ 6870700 h 6870700"/>
              <a:gd name="connsiteX5-161" fmla="*/ 769 w 12211819"/>
              <a:gd name="connsiteY5-162" fmla="*/ 5156200 h 6870700"/>
              <a:gd name="connsiteX0-163" fmla="*/ 769 w 12211819"/>
              <a:gd name="connsiteY0-164" fmla="*/ 5156200 h 6870700"/>
              <a:gd name="connsiteX1-165" fmla="*/ 9379719 w 12211819"/>
              <a:gd name="connsiteY1-166" fmla="*/ 12700 h 6870700"/>
              <a:gd name="connsiteX2-167" fmla="*/ 12211819 w 12211819"/>
              <a:gd name="connsiteY2-168" fmla="*/ 0 h 6870700"/>
              <a:gd name="connsiteX3-169" fmla="*/ 12199119 w 12211819"/>
              <a:gd name="connsiteY3-170" fmla="*/ 6870700 h 6870700"/>
              <a:gd name="connsiteX4-171" fmla="*/ 7119 w 12211819"/>
              <a:gd name="connsiteY4-172" fmla="*/ 6870700 h 6870700"/>
              <a:gd name="connsiteX5-173" fmla="*/ 769 w 12211819"/>
              <a:gd name="connsiteY5-174" fmla="*/ 5156200 h 6870700"/>
              <a:gd name="connsiteX0-175" fmla="*/ 769 w 12211819"/>
              <a:gd name="connsiteY0-176" fmla="*/ 5156200 h 6870700"/>
              <a:gd name="connsiteX1-177" fmla="*/ 10617969 w 12211819"/>
              <a:gd name="connsiteY1-178" fmla="*/ 31750 h 6870700"/>
              <a:gd name="connsiteX2-179" fmla="*/ 12211819 w 12211819"/>
              <a:gd name="connsiteY2-180" fmla="*/ 0 h 6870700"/>
              <a:gd name="connsiteX3-181" fmla="*/ 12199119 w 12211819"/>
              <a:gd name="connsiteY3-182" fmla="*/ 6870700 h 6870700"/>
              <a:gd name="connsiteX4-183" fmla="*/ 7119 w 12211819"/>
              <a:gd name="connsiteY4-184" fmla="*/ 6870700 h 6870700"/>
              <a:gd name="connsiteX5-185" fmla="*/ 769 w 12211819"/>
              <a:gd name="connsiteY5-186" fmla="*/ 5156200 h 6870700"/>
              <a:gd name="connsiteX0-187" fmla="*/ 769 w 12211819"/>
              <a:gd name="connsiteY0-188" fmla="*/ 5156200 h 6870700"/>
              <a:gd name="connsiteX1-189" fmla="*/ 10637019 w 12211819"/>
              <a:gd name="connsiteY1-190" fmla="*/ 12700 h 6870700"/>
              <a:gd name="connsiteX2-191" fmla="*/ 12211819 w 12211819"/>
              <a:gd name="connsiteY2-192" fmla="*/ 0 h 6870700"/>
              <a:gd name="connsiteX3-193" fmla="*/ 12199119 w 12211819"/>
              <a:gd name="connsiteY3-194" fmla="*/ 6870700 h 6870700"/>
              <a:gd name="connsiteX4-195" fmla="*/ 7119 w 12211819"/>
              <a:gd name="connsiteY4-196" fmla="*/ 6870700 h 6870700"/>
              <a:gd name="connsiteX5-197" fmla="*/ 769 w 12211819"/>
              <a:gd name="connsiteY5-198" fmla="*/ 5156200 h 6870700"/>
              <a:gd name="connsiteX0-199" fmla="*/ 769 w 12211819"/>
              <a:gd name="connsiteY0-200" fmla="*/ 5156200 h 6870700"/>
              <a:gd name="connsiteX1-201" fmla="*/ 10637019 w 12211819"/>
              <a:gd name="connsiteY1-202" fmla="*/ 12700 h 6870700"/>
              <a:gd name="connsiteX2-203" fmla="*/ 12211819 w 12211819"/>
              <a:gd name="connsiteY2-204" fmla="*/ 0 h 6870700"/>
              <a:gd name="connsiteX3-205" fmla="*/ 12199119 w 12211819"/>
              <a:gd name="connsiteY3-206" fmla="*/ 6870700 h 6870700"/>
              <a:gd name="connsiteX4-207" fmla="*/ 7119 w 12211819"/>
              <a:gd name="connsiteY4-208" fmla="*/ 6870700 h 6870700"/>
              <a:gd name="connsiteX5-209" fmla="*/ 769 w 12211819"/>
              <a:gd name="connsiteY5-210" fmla="*/ 5156200 h 6870700"/>
              <a:gd name="connsiteX0-211" fmla="*/ 769 w 12211819"/>
              <a:gd name="connsiteY0-212" fmla="*/ 5156200 h 6943379"/>
              <a:gd name="connsiteX1-213" fmla="*/ 10477362 w 12211819"/>
              <a:gd name="connsiteY1-214" fmla="*/ 1320293 h 6943379"/>
              <a:gd name="connsiteX2-215" fmla="*/ 12211819 w 12211819"/>
              <a:gd name="connsiteY2-216" fmla="*/ 0 h 6943379"/>
              <a:gd name="connsiteX3-217" fmla="*/ 12199119 w 12211819"/>
              <a:gd name="connsiteY3-218" fmla="*/ 6870700 h 6943379"/>
              <a:gd name="connsiteX4-219" fmla="*/ 7119 w 12211819"/>
              <a:gd name="connsiteY4-220" fmla="*/ 6870700 h 6943379"/>
              <a:gd name="connsiteX5-221" fmla="*/ 769 w 12211819"/>
              <a:gd name="connsiteY5-222" fmla="*/ 5156200 h 6943379"/>
              <a:gd name="connsiteX0-223" fmla="*/ 769 w 12200163"/>
              <a:gd name="connsiteY0-224" fmla="*/ 3860282 h 5647461"/>
              <a:gd name="connsiteX1-225" fmla="*/ 10477362 w 12200163"/>
              <a:gd name="connsiteY1-226" fmla="*/ 24375 h 5647461"/>
              <a:gd name="connsiteX2-227" fmla="*/ 12197305 w 12200163"/>
              <a:gd name="connsiteY2-228" fmla="*/ 0 h 5647461"/>
              <a:gd name="connsiteX3-229" fmla="*/ 12199119 w 12200163"/>
              <a:gd name="connsiteY3-230" fmla="*/ 5574782 h 5647461"/>
              <a:gd name="connsiteX4-231" fmla="*/ 7119 w 12200163"/>
              <a:gd name="connsiteY4-232" fmla="*/ 5574782 h 5647461"/>
              <a:gd name="connsiteX5-233" fmla="*/ 769 w 12200163"/>
              <a:gd name="connsiteY5-234" fmla="*/ 3860282 h 5647461"/>
              <a:gd name="connsiteX0-235" fmla="*/ 769 w 12200163"/>
              <a:gd name="connsiteY0-236" fmla="*/ 3860282 h 5655802"/>
              <a:gd name="connsiteX1-237" fmla="*/ 10158048 w 12200163"/>
              <a:gd name="connsiteY1-238" fmla="*/ 47724 h 5655802"/>
              <a:gd name="connsiteX2-239" fmla="*/ 12197305 w 12200163"/>
              <a:gd name="connsiteY2-240" fmla="*/ 0 h 5655802"/>
              <a:gd name="connsiteX3-241" fmla="*/ 12199119 w 12200163"/>
              <a:gd name="connsiteY3-242" fmla="*/ 5574782 h 5655802"/>
              <a:gd name="connsiteX4-243" fmla="*/ 7119 w 12200163"/>
              <a:gd name="connsiteY4-244" fmla="*/ 5574782 h 5655802"/>
              <a:gd name="connsiteX5-245" fmla="*/ 769 w 12200163"/>
              <a:gd name="connsiteY5-246" fmla="*/ 3860282 h 5655802"/>
              <a:gd name="connsiteX0-247" fmla="*/ 769 w 12226334"/>
              <a:gd name="connsiteY0-248" fmla="*/ 3812558 h 5608078"/>
              <a:gd name="connsiteX1-249" fmla="*/ 10158048 w 12226334"/>
              <a:gd name="connsiteY1-250" fmla="*/ 0 h 5608078"/>
              <a:gd name="connsiteX2-251" fmla="*/ 12226334 w 12226334"/>
              <a:gd name="connsiteY2-252" fmla="*/ 209124 h 5608078"/>
              <a:gd name="connsiteX3-253" fmla="*/ 12199119 w 12226334"/>
              <a:gd name="connsiteY3-254" fmla="*/ 5527058 h 5608078"/>
              <a:gd name="connsiteX4-255" fmla="*/ 7119 w 12226334"/>
              <a:gd name="connsiteY4-256" fmla="*/ 5527058 h 5608078"/>
              <a:gd name="connsiteX5-257" fmla="*/ 769 w 12226334"/>
              <a:gd name="connsiteY5-258" fmla="*/ 3812558 h 5608078"/>
              <a:gd name="connsiteX0-259" fmla="*/ 769 w 12226334"/>
              <a:gd name="connsiteY0-260" fmla="*/ 3836932 h 5632452"/>
              <a:gd name="connsiteX1-261" fmla="*/ 10158048 w 12226334"/>
              <a:gd name="connsiteY1-262" fmla="*/ 24374 h 5632452"/>
              <a:gd name="connsiteX2-263" fmla="*/ 12226334 w 12226334"/>
              <a:gd name="connsiteY2-264" fmla="*/ 0 h 5632452"/>
              <a:gd name="connsiteX3-265" fmla="*/ 12199119 w 12226334"/>
              <a:gd name="connsiteY3-266" fmla="*/ 5551432 h 5632452"/>
              <a:gd name="connsiteX4-267" fmla="*/ 7119 w 12226334"/>
              <a:gd name="connsiteY4-268" fmla="*/ 5551432 h 5632452"/>
              <a:gd name="connsiteX5-269" fmla="*/ 769 w 12226334"/>
              <a:gd name="connsiteY5-270" fmla="*/ 3836932 h 5632452"/>
              <a:gd name="connsiteX0-271" fmla="*/ 769 w 12226334"/>
              <a:gd name="connsiteY0-272" fmla="*/ 3836932 h 5551432"/>
              <a:gd name="connsiteX1-273" fmla="*/ 10158048 w 12226334"/>
              <a:gd name="connsiteY1-274" fmla="*/ 24374 h 5551432"/>
              <a:gd name="connsiteX2-275" fmla="*/ 12226334 w 12226334"/>
              <a:gd name="connsiteY2-276" fmla="*/ 0 h 5551432"/>
              <a:gd name="connsiteX3-277" fmla="*/ 12199119 w 12226334"/>
              <a:gd name="connsiteY3-278" fmla="*/ 5551432 h 5551432"/>
              <a:gd name="connsiteX4-279" fmla="*/ 7119 w 12226334"/>
              <a:gd name="connsiteY4-280" fmla="*/ 5551432 h 5551432"/>
              <a:gd name="connsiteX5-281" fmla="*/ 769 w 12226334"/>
              <a:gd name="connsiteY5-282" fmla="*/ 3836932 h 5551432"/>
              <a:gd name="connsiteX0-283" fmla="*/ 769 w 12226334"/>
              <a:gd name="connsiteY0-284" fmla="*/ 3836932 h 5551432"/>
              <a:gd name="connsiteX1-285" fmla="*/ 10158048 w 12226334"/>
              <a:gd name="connsiteY1-286" fmla="*/ 24374 h 5551432"/>
              <a:gd name="connsiteX2-287" fmla="*/ 12226334 w 12226334"/>
              <a:gd name="connsiteY2-288" fmla="*/ 0 h 5551432"/>
              <a:gd name="connsiteX3-289" fmla="*/ 12199119 w 12226334"/>
              <a:gd name="connsiteY3-290" fmla="*/ 5551432 h 5551432"/>
              <a:gd name="connsiteX4-291" fmla="*/ 7119 w 12226334"/>
              <a:gd name="connsiteY4-292" fmla="*/ 5551432 h 5551432"/>
              <a:gd name="connsiteX5-293" fmla="*/ 769 w 12226334"/>
              <a:gd name="connsiteY5-294" fmla="*/ 3836932 h 5551432"/>
              <a:gd name="connsiteX0-295" fmla="*/ 769 w 12226334"/>
              <a:gd name="connsiteY0-296" fmla="*/ 3836932 h 5551432"/>
              <a:gd name="connsiteX1-297" fmla="*/ 10158048 w 12226334"/>
              <a:gd name="connsiteY1-298" fmla="*/ 24374 h 5551432"/>
              <a:gd name="connsiteX2-299" fmla="*/ 12226334 w 12226334"/>
              <a:gd name="connsiteY2-300" fmla="*/ 0 h 5551432"/>
              <a:gd name="connsiteX3-301" fmla="*/ 12199119 w 12226334"/>
              <a:gd name="connsiteY3-302" fmla="*/ 5551432 h 5551432"/>
              <a:gd name="connsiteX4-303" fmla="*/ 7119 w 12226334"/>
              <a:gd name="connsiteY4-304" fmla="*/ 5551432 h 5551432"/>
              <a:gd name="connsiteX5-305" fmla="*/ 769 w 12226334"/>
              <a:gd name="connsiteY5-306" fmla="*/ 3836932 h 5551432"/>
              <a:gd name="connsiteX0-307" fmla="*/ 8164 w 12219215"/>
              <a:gd name="connsiteY0-308" fmla="*/ 4245555 h 5551432"/>
              <a:gd name="connsiteX1-309" fmla="*/ 10150929 w 12219215"/>
              <a:gd name="connsiteY1-310" fmla="*/ 24374 h 5551432"/>
              <a:gd name="connsiteX2-311" fmla="*/ 12219215 w 12219215"/>
              <a:gd name="connsiteY2-312" fmla="*/ 0 h 5551432"/>
              <a:gd name="connsiteX3-313" fmla="*/ 12192000 w 12219215"/>
              <a:gd name="connsiteY3-314" fmla="*/ 5551432 h 5551432"/>
              <a:gd name="connsiteX4-315" fmla="*/ 0 w 12219215"/>
              <a:gd name="connsiteY4-316" fmla="*/ 5551432 h 5551432"/>
              <a:gd name="connsiteX5-317" fmla="*/ 8164 w 12219215"/>
              <a:gd name="connsiteY5-318" fmla="*/ 4245555 h 5551432"/>
              <a:gd name="connsiteX0-319" fmla="*/ 8164 w 12219215"/>
              <a:gd name="connsiteY0-320" fmla="*/ 4245555 h 5551432"/>
              <a:gd name="connsiteX1-321" fmla="*/ 10150929 w 12219215"/>
              <a:gd name="connsiteY1-322" fmla="*/ 24374 h 5551432"/>
              <a:gd name="connsiteX2-323" fmla="*/ 12219215 w 12219215"/>
              <a:gd name="connsiteY2-324" fmla="*/ 0 h 5551432"/>
              <a:gd name="connsiteX3-325" fmla="*/ 12192000 w 12219215"/>
              <a:gd name="connsiteY3-326" fmla="*/ 5551432 h 5551432"/>
              <a:gd name="connsiteX4-327" fmla="*/ 0 w 12219215"/>
              <a:gd name="connsiteY4-328" fmla="*/ 5551432 h 5551432"/>
              <a:gd name="connsiteX5-329" fmla="*/ 8164 w 12219215"/>
              <a:gd name="connsiteY5-330" fmla="*/ 4245555 h 5551432"/>
              <a:gd name="connsiteX0-331" fmla="*/ 8164 w 12219215"/>
              <a:gd name="connsiteY0-332" fmla="*/ 4245555 h 5551432"/>
              <a:gd name="connsiteX1-333" fmla="*/ 9454243 w 12219215"/>
              <a:gd name="connsiteY1-334" fmla="*/ 24374 h 5551432"/>
              <a:gd name="connsiteX2-335" fmla="*/ 12219215 w 12219215"/>
              <a:gd name="connsiteY2-336" fmla="*/ 0 h 5551432"/>
              <a:gd name="connsiteX3-337" fmla="*/ 12192000 w 12219215"/>
              <a:gd name="connsiteY3-338" fmla="*/ 5551432 h 5551432"/>
              <a:gd name="connsiteX4-339" fmla="*/ 0 w 12219215"/>
              <a:gd name="connsiteY4-340" fmla="*/ 5551432 h 5551432"/>
              <a:gd name="connsiteX5-341" fmla="*/ 8164 w 12219215"/>
              <a:gd name="connsiteY5-342" fmla="*/ 4245555 h 555143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41" y="connsiteY5-42"/>
              </a:cxn>
            </a:cxnLst>
            <a:rect l="l" t="t" r="r" b="b"/>
            <a:pathLst>
              <a:path w="12219215" h="5551432">
                <a:moveTo>
                  <a:pt x="8164" y="4245555"/>
                </a:moveTo>
                <a:cubicBezTo>
                  <a:pt x="1889579" y="5181390"/>
                  <a:pt x="10432143" y="6869674"/>
                  <a:pt x="9454243" y="24374"/>
                </a:cubicBezTo>
                <a:lnTo>
                  <a:pt x="12219215" y="0"/>
                </a:lnTo>
                <a:cubicBezTo>
                  <a:pt x="12214982" y="2290233"/>
                  <a:pt x="12196233" y="3261199"/>
                  <a:pt x="12192000" y="5551432"/>
                </a:cubicBezTo>
                <a:lnTo>
                  <a:pt x="0" y="5551432"/>
                </a:lnTo>
                <a:cubicBezTo>
                  <a:pt x="4233" y="4497332"/>
                  <a:pt x="3931" y="5299655"/>
                  <a:pt x="8164" y="4245555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矩形 5"/>
          <p:cNvSpPr/>
          <p:nvPr/>
        </p:nvSpPr>
        <p:spPr>
          <a:xfrm>
            <a:off x="-2790" y="-43541"/>
            <a:ext cx="12219215" cy="6901543"/>
          </a:xfrm>
          <a:custGeom>
            <a:avLst/>
            <a:gdLst>
              <a:gd name="connsiteX0" fmla="*/ 0 w 12192000"/>
              <a:gd name="connsiteY0" fmla="*/ 0 h 2247900"/>
              <a:gd name="connsiteX1" fmla="*/ 12192000 w 12192000"/>
              <a:gd name="connsiteY1" fmla="*/ 0 h 2247900"/>
              <a:gd name="connsiteX2" fmla="*/ 12192000 w 12192000"/>
              <a:gd name="connsiteY2" fmla="*/ 2247900 h 2247900"/>
              <a:gd name="connsiteX3" fmla="*/ 0 w 12192000"/>
              <a:gd name="connsiteY3" fmla="*/ 2247900 h 2247900"/>
              <a:gd name="connsiteX4" fmla="*/ 0 w 12192000"/>
              <a:gd name="connsiteY4" fmla="*/ 0 h 2247900"/>
              <a:gd name="connsiteX0-1" fmla="*/ 0 w 12192000"/>
              <a:gd name="connsiteY0-2" fmla="*/ 0 h 2247900"/>
              <a:gd name="connsiteX1-3" fmla="*/ 12192000 w 12192000"/>
              <a:gd name="connsiteY1-4" fmla="*/ 0 h 2247900"/>
              <a:gd name="connsiteX2-5" fmla="*/ 12192000 w 12192000"/>
              <a:gd name="connsiteY2-6" fmla="*/ 2247900 h 2247900"/>
              <a:gd name="connsiteX3-7" fmla="*/ 0 w 12192000"/>
              <a:gd name="connsiteY3-8" fmla="*/ 2247900 h 2247900"/>
              <a:gd name="connsiteX4-9" fmla="*/ 0 w 12192000"/>
              <a:gd name="connsiteY4-10" fmla="*/ 0 h 2247900"/>
              <a:gd name="connsiteX0-11" fmla="*/ 0 w 12192000"/>
              <a:gd name="connsiteY0-12" fmla="*/ 4597400 h 6845300"/>
              <a:gd name="connsiteX1-13" fmla="*/ 10502900 w 12192000"/>
              <a:gd name="connsiteY1-14" fmla="*/ 0 h 6845300"/>
              <a:gd name="connsiteX2-15" fmla="*/ 12192000 w 12192000"/>
              <a:gd name="connsiteY2-16" fmla="*/ 6845300 h 6845300"/>
              <a:gd name="connsiteX3-17" fmla="*/ 0 w 12192000"/>
              <a:gd name="connsiteY3-18" fmla="*/ 6845300 h 6845300"/>
              <a:gd name="connsiteX4-19" fmla="*/ 0 w 12192000"/>
              <a:gd name="connsiteY4-20" fmla="*/ 4597400 h 6845300"/>
              <a:gd name="connsiteX0-21" fmla="*/ 0 w 12192000"/>
              <a:gd name="connsiteY0-22" fmla="*/ 4597400 h 6845300"/>
              <a:gd name="connsiteX1-23" fmla="*/ 10502900 w 12192000"/>
              <a:gd name="connsiteY1-24" fmla="*/ 0 h 6845300"/>
              <a:gd name="connsiteX2-25" fmla="*/ 10617200 w 12192000"/>
              <a:gd name="connsiteY2-26" fmla="*/ 482600 h 6845300"/>
              <a:gd name="connsiteX3-27" fmla="*/ 12192000 w 12192000"/>
              <a:gd name="connsiteY3-28" fmla="*/ 6845300 h 6845300"/>
              <a:gd name="connsiteX4-29" fmla="*/ 0 w 12192000"/>
              <a:gd name="connsiteY4-30" fmla="*/ 6845300 h 6845300"/>
              <a:gd name="connsiteX5" fmla="*/ 0 w 12192000"/>
              <a:gd name="connsiteY5" fmla="*/ 4597400 h 6845300"/>
              <a:gd name="connsiteX0-31" fmla="*/ 0 w 12204700"/>
              <a:gd name="connsiteY0-32" fmla="*/ 4622800 h 6870700"/>
              <a:gd name="connsiteX1-33" fmla="*/ 10502900 w 12204700"/>
              <a:gd name="connsiteY1-34" fmla="*/ 25400 h 6870700"/>
              <a:gd name="connsiteX2-35" fmla="*/ 12204700 w 12204700"/>
              <a:gd name="connsiteY2-36" fmla="*/ 0 h 6870700"/>
              <a:gd name="connsiteX3-37" fmla="*/ 12192000 w 12204700"/>
              <a:gd name="connsiteY3-38" fmla="*/ 6870700 h 6870700"/>
              <a:gd name="connsiteX4-39" fmla="*/ 0 w 12204700"/>
              <a:gd name="connsiteY4-40" fmla="*/ 6870700 h 6870700"/>
              <a:gd name="connsiteX5-41" fmla="*/ 0 w 12204700"/>
              <a:gd name="connsiteY5-42" fmla="*/ 4622800 h 6870700"/>
              <a:gd name="connsiteX0-43" fmla="*/ 0 w 12204700"/>
              <a:gd name="connsiteY0-44" fmla="*/ 4635500 h 6883400"/>
              <a:gd name="connsiteX1-45" fmla="*/ 11303000 w 12204700"/>
              <a:gd name="connsiteY1-46" fmla="*/ 0 h 6883400"/>
              <a:gd name="connsiteX2-47" fmla="*/ 12204700 w 12204700"/>
              <a:gd name="connsiteY2-48" fmla="*/ 12700 h 6883400"/>
              <a:gd name="connsiteX3-49" fmla="*/ 12192000 w 12204700"/>
              <a:gd name="connsiteY3-50" fmla="*/ 6883400 h 6883400"/>
              <a:gd name="connsiteX4-51" fmla="*/ 0 w 12204700"/>
              <a:gd name="connsiteY4-52" fmla="*/ 6883400 h 6883400"/>
              <a:gd name="connsiteX5-53" fmla="*/ 0 w 12204700"/>
              <a:gd name="connsiteY5-54" fmla="*/ 4635500 h 6883400"/>
              <a:gd name="connsiteX0-55" fmla="*/ 0 w 12204700"/>
              <a:gd name="connsiteY0-56" fmla="*/ 4635500 h 6883400"/>
              <a:gd name="connsiteX1-57" fmla="*/ 11303000 w 12204700"/>
              <a:gd name="connsiteY1-58" fmla="*/ 0 h 6883400"/>
              <a:gd name="connsiteX2-59" fmla="*/ 12204700 w 12204700"/>
              <a:gd name="connsiteY2-60" fmla="*/ 12700 h 6883400"/>
              <a:gd name="connsiteX3-61" fmla="*/ 12192000 w 12204700"/>
              <a:gd name="connsiteY3-62" fmla="*/ 6883400 h 6883400"/>
              <a:gd name="connsiteX4-63" fmla="*/ 0 w 12204700"/>
              <a:gd name="connsiteY4-64" fmla="*/ 6883400 h 6883400"/>
              <a:gd name="connsiteX5-65" fmla="*/ 0 w 12204700"/>
              <a:gd name="connsiteY5-66" fmla="*/ 4635500 h 6883400"/>
              <a:gd name="connsiteX0-67" fmla="*/ 0 w 12204700"/>
              <a:gd name="connsiteY0-68" fmla="*/ 4622800 h 6870700"/>
              <a:gd name="connsiteX1-69" fmla="*/ 9372600 w 12204700"/>
              <a:gd name="connsiteY1-70" fmla="*/ 12700 h 6870700"/>
              <a:gd name="connsiteX2-71" fmla="*/ 12204700 w 12204700"/>
              <a:gd name="connsiteY2-72" fmla="*/ 0 h 6870700"/>
              <a:gd name="connsiteX3-73" fmla="*/ 12192000 w 12204700"/>
              <a:gd name="connsiteY3-74" fmla="*/ 6870700 h 6870700"/>
              <a:gd name="connsiteX4-75" fmla="*/ 0 w 12204700"/>
              <a:gd name="connsiteY4-76" fmla="*/ 6870700 h 6870700"/>
              <a:gd name="connsiteX5-77" fmla="*/ 0 w 12204700"/>
              <a:gd name="connsiteY5-78" fmla="*/ 4622800 h 6870700"/>
              <a:gd name="connsiteX0-79" fmla="*/ 0 w 12204700"/>
              <a:gd name="connsiteY0-80" fmla="*/ 4622800 h 6870700"/>
              <a:gd name="connsiteX1-81" fmla="*/ 9372600 w 12204700"/>
              <a:gd name="connsiteY1-82" fmla="*/ 12700 h 6870700"/>
              <a:gd name="connsiteX2-83" fmla="*/ 12204700 w 12204700"/>
              <a:gd name="connsiteY2-84" fmla="*/ 0 h 6870700"/>
              <a:gd name="connsiteX3-85" fmla="*/ 12192000 w 12204700"/>
              <a:gd name="connsiteY3-86" fmla="*/ 6870700 h 6870700"/>
              <a:gd name="connsiteX4-87" fmla="*/ 0 w 12204700"/>
              <a:gd name="connsiteY4-88" fmla="*/ 6870700 h 6870700"/>
              <a:gd name="connsiteX5-89" fmla="*/ 0 w 12204700"/>
              <a:gd name="connsiteY5-90" fmla="*/ 4622800 h 6870700"/>
              <a:gd name="connsiteX0-91" fmla="*/ 12700 w 12204700"/>
              <a:gd name="connsiteY0-92" fmla="*/ 3708400 h 6870700"/>
              <a:gd name="connsiteX1-93" fmla="*/ 9372600 w 12204700"/>
              <a:gd name="connsiteY1-94" fmla="*/ 12700 h 6870700"/>
              <a:gd name="connsiteX2-95" fmla="*/ 12204700 w 12204700"/>
              <a:gd name="connsiteY2-96" fmla="*/ 0 h 6870700"/>
              <a:gd name="connsiteX3-97" fmla="*/ 12192000 w 12204700"/>
              <a:gd name="connsiteY3-98" fmla="*/ 6870700 h 6870700"/>
              <a:gd name="connsiteX4-99" fmla="*/ 0 w 12204700"/>
              <a:gd name="connsiteY4-100" fmla="*/ 6870700 h 6870700"/>
              <a:gd name="connsiteX5-101" fmla="*/ 12700 w 12204700"/>
              <a:gd name="connsiteY5-102" fmla="*/ 3708400 h 6870700"/>
              <a:gd name="connsiteX0-103" fmla="*/ 12700 w 12204700"/>
              <a:gd name="connsiteY0-104" fmla="*/ 3708400 h 6870700"/>
              <a:gd name="connsiteX1-105" fmla="*/ 9372600 w 12204700"/>
              <a:gd name="connsiteY1-106" fmla="*/ 12700 h 6870700"/>
              <a:gd name="connsiteX2-107" fmla="*/ 12204700 w 12204700"/>
              <a:gd name="connsiteY2-108" fmla="*/ 0 h 6870700"/>
              <a:gd name="connsiteX3-109" fmla="*/ 12192000 w 12204700"/>
              <a:gd name="connsiteY3-110" fmla="*/ 6870700 h 6870700"/>
              <a:gd name="connsiteX4-111" fmla="*/ 0 w 12204700"/>
              <a:gd name="connsiteY4-112" fmla="*/ 6870700 h 6870700"/>
              <a:gd name="connsiteX5-113" fmla="*/ 12700 w 12204700"/>
              <a:gd name="connsiteY5-114" fmla="*/ 3708400 h 6870700"/>
              <a:gd name="connsiteX0-115" fmla="*/ 12700 w 12204700"/>
              <a:gd name="connsiteY0-116" fmla="*/ 3708400 h 6870700"/>
              <a:gd name="connsiteX1-117" fmla="*/ 9372600 w 12204700"/>
              <a:gd name="connsiteY1-118" fmla="*/ 12700 h 6870700"/>
              <a:gd name="connsiteX2-119" fmla="*/ 12204700 w 12204700"/>
              <a:gd name="connsiteY2-120" fmla="*/ 0 h 6870700"/>
              <a:gd name="connsiteX3-121" fmla="*/ 12192000 w 12204700"/>
              <a:gd name="connsiteY3-122" fmla="*/ 6870700 h 6870700"/>
              <a:gd name="connsiteX4-123" fmla="*/ 0 w 12204700"/>
              <a:gd name="connsiteY4-124" fmla="*/ 6870700 h 6870700"/>
              <a:gd name="connsiteX5-125" fmla="*/ 12700 w 12204700"/>
              <a:gd name="connsiteY5-126" fmla="*/ 3708400 h 6870700"/>
              <a:gd name="connsiteX0-127" fmla="*/ 12700 w 12204700"/>
              <a:gd name="connsiteY0-128" fmla="*/ 3708400 h 6870700"/>
              <a:gd name="connsiteX1-129" fmla="*/ 9372600 w 12204700"/>
              <a:gd name="connsiteY1-130" fmla="*/ 12700 h 6870700"/>
              <a:gd name="connsiteX2-131" fmla="*/ 12204700 w 12204700"/>
              <a:gd name="connsiteY2-132" fmla="*/ 0 h 6870700"/>
              <a:gd name="connsiteX3-133" fmla="*/ 12192000 w 12204700"/>
              <a:gd name="connsiteY3-134" fmla="*/ 6870700 h 6870700"/>
              <a:gd name="connsiteX4-135" fmla="*/ 0 w 12204700"/>
              <a:gd name="connsiteY4-136" fmla="*/ 6870700 h 6870700"/>
              <a:gd name="connsiteX5-137" fmla="*/ 12700 w 12204700"/>
              <a:gd name="connsiteY5-138" fmla="*/ 3708400 h 6870700"/>
              <a:gd name="connsiteX0-139" fmla="*/ 769 w 12211819"/>
              <a:gd name="connsiteY0-140" fmla="*/ 5156200 h 7155874"/>
              <a:gd name="connsiteX1-141" fmla="*/ 9379719 w 12211819"/>
              <a:gd name="connsiteY1-142" fmla="*/ 12700 h 7155874"/>
              <a:gd name="connsiteX2-143" fmla="*/ 12211819 w 12211819"/>
              <a:gd name="connsiteY2-144" fmla="*/ 0 h 7155874"/>
              <a:gd name="connsiteX3-145" fmla="*/ 12199119 w 12211819"/>
              <a:gd name="connsiteY3-146" fmla="*/ 6870700 h 7155874"/>
              <a:gd name="connsiteX4-147" fmla="*/ 7119 w 12211819"/>
              <a:gd name="connsiteY4-148" fmla="*/ 6870700 h 7155874"/>
              <a:gd name="connsiteX5-149" fmla="*/ 769 w 12211819"/>
              <a:gd name="connsiteY5-150" fmla="*/ 5156200 h 7155874"/>
              <a:gd name="connsiteX0-151" fmla="*/ 769 w 12211819"/>
              <a:gd name="connsiteY0-152" fmla="*/ 5156200 h 6870700"/>
              <a:gd name="connsiteX1-153" fmla="*/ 9379719 w 12211819"/>
              <a:gd name="connsiteY1-154" fmla="*/ 12700 h 6870700"/>
              <a:gd name="connsiteX2-155" fmla="*/ 12211819 w 12211819"/>
              <a:gd name="connsiteY2-156" fmla="*/ 0 h 6870700"/>
              <a:gd name="connsiteX3-157" fmla="*/ 12199119 w 12211819"/>
              <a:gd name="connsiteY3-158" fmla="*/ 6870700 h 6870700"/>
              <a:gd name="connsiteX4-159" fmla="*/ 7119 w 12211819"/>
              <a:gd name="connsiteY4-160" fmla="*/ 6870700 h 6870700"/>
              <a:gd name="connsiteX5-161" fmla="*/ 769 w 12211819"/>
              <a:gd name="connsiteY5-162" fmla="*/ 5156200 h 6870700"/>
              <a:gd name="connsiteX0-163" fmla="*/ 769 w 12211819"/>
              <a:gd name="connsiteY0-164" fmla="*/ 5156200 h 6870700"/>
              <a:gd name="connsiteX1-165" fmla="*/ 9379719 w 12211819"/>
              <a:gd name="connsiteY1-166" fmla="*/ 12700 h 6870700"/>
              <a:gd name="connsiteX2-167" fmla="*/ 12211819 w 12211819"/>
              <a:gd name="connsiteY2-168" fmla="*/ 0 h 6870700"/>
              <a:gd name="connsiteX3-169" fmla="*/ 12199119 w 12211819"/>
              <a:gd name="connsiteY3-170" fmla="*/ 6870700 h 6870700"/>
              <a:gd name="connsiteX4-171" fmla="*/ 7119 w 12211819"/>
              <a:gd name="connsiteY4-172" fmla="*/ 6870700 h 6870700"/>
              <a:gd name="connsiteX5-173" fmla="*/ 769 w 12211819"/>
              <a:gd name="connsiteY5-174" fmla="*/ 5156200 h 6870700"/>
              <a:gd name="connsiteX0-175" fmla="*/ 769 w 12211819"/>
              <a:gd name="connsiteY0-176" fmla="*/ 5156200 h 6870700"/>
              <a:gd name="connsiteX1-177" fmla="*/ 10617969 w 12211819"/>
              <a:gd name="connsiteY1-178" fmla="*/ 31750 h 6870700"/>
              <a:gd name="connsiteX2-179" fmla="*/ 12211819 w 12211819"/>
              <a:gd name="connsiteY2-180" fmla="*/ 0 h 6870700"/>
              <a:gd name="connsiteX3-181" fmla="*/ 12199119 w 12211819"/>
              <a:gd name="connsiteY3-182" fmla="*/ 6870700 h 6870700"/>
              <a:gd name="connsiteX4-183" fmla="*/ 7119 w 12211819"/>
              <a:gd name="connsiteY4-184" fmla="*/ 6870700 h 6870700"/>
              <a:gd name="connsiteX5-185" fmla="*/ 769 w 12211819"/>
              <a:gd name="connsiteY5-186" fmla="*/ 5156200 h 6870700"/>
              <a:gd name="connsiteX0-187" fmla="*/ 769 w 12211819"/>
              <a:gd name="connsiteY0-188" fmla="*/ 5156200 h 6870700"/>
              <a:gd name="connsiteX1-189" fmla="*/ 10637019 w 12211819"/>
              <a:gd name="connsiteY1-190" fmla="*/ 12700 h 6870700"/>
              <a:gd name="connsiteX2-191" fmla="*/ 12211819 w 12211819"/>
              <a:gd name="connsiteY2-192" fmla="*/ 0 h 6870700"/>
              <a:gd name="connsiteX3-193" fmla="*/ 12199119 w 12211819"/>
              <a:gd name="connsiteY3-194" fmla="*/ 6870700 h 6870700"/>
              <a:gd name="connsiteX4-195" fmla="*/ 7119 w 12211819"/>
              <a:gd name="connsiteY4-196" fmla="*/ 6870700 h 6870700"/>
              <a:gd name="connsiteX5-197" fmla="*/ 769 w 12211819"/>
              <a:gd name="connsiteY5-198" fmla="*/ 5156200 h 6870700"/>
              <a:gd name="connsiteX0-199" fmla="*/ 769 w 12211819"/>
              <a:gd name="connsiteY0-200" fmla="*/ 5156200 h 6870700"/>
              <a:gd name="connsiteX1-201" fmla="*/ 10637019 w 12211819"/>
              <a:gd name="connsiteY1-202" fmla="*/ 12700 h 6870700"/>
              <a:gd name="connsiteX2-203" fmla="*/ 12211819 w 12211819"/>
              <a:gd name="connsiteY2-204" fmla="*/ 0 h 6870700"/>
              <a:gd name="connsiteX3-205" fmla="*/ 12199119 w 12211819"/>
              <a:gd name="connsiteY3-206" fmla="*/ 6870700 h 6870700"/>
              <a:gd name="connsiteX4-207" fmla="*/ 7119 w 12211819"/>
              <a:gd name="connsiteY4-208" fmla="*/ 6870700 h 6870700"/>
              <a:gd name="connsiteX5-209" fmla="*/ 769 w 12211819"/>
              <a:gd name="connsiteY5-210" fmla="*/ 5156200 h 6870700"/>
              <a:gd name="connsiteX0-211" fmla="*/ 769 w 12211819"/>
              <a:gd name="connsiteY0-212" fmla="*/ 5156200 h 6943379"/>
              <a:gd name="connsiteX1-213" fmla="*/ 10477362 w 12211819"/>
              <a:gd name="connsiteY1-214" fmla="*/ 1320293 h 6943379"/>
              <a:gd name="connsiteX2-215" fmla="*/ 12211819 w 12211819"/>
              <a:gd name="connsiteY2-216" fmla="*/ 0 h 6943379"/>
              <a:gd name="connsiteX3-217" fmla="*/ 12199119 w 12211819"/>
              <a:gd name="connsiteY3-218" fmla="*/ 6870700 h 6943379"/>
              <a:gd name="connsiteX4-219" fmla="*/ 7119 w 12211819"/>
              <a:gd name="connsiteY4-220" fmla="*/ 6870700 h 6943379"/>
              <a:gd name="connsiteX5-221" fmla="*/ 769 w 12211819"/>
              <a:gd name="connsiteY5-222" fmla="*/ 5156200 h 6943379"/>
              <a:gd name="connsiteX0-223" fmla="*/ 769 w 12200163"/>
              <a:gd name="connsiteY0-224" fmla="*/ 3860282 h 5647461"/>
              <a:gd name="connsiteX1-225" fmla="*/ 10477362 w 12200163"/>
              <a:gd name="connsiteY1-226" fmla="*/ 24375 h 5647461"/>
              <a:gd name="connsiteX2-227" fmla="*/ 12197305 w 12200163"/>
              <a:gd name="connsiteY2-228" fmla="*/ 0 h 5647461"/>
              <a:gd name="connsiteX3-229" fmla="*/ 12199119 w 12200163"/>
              <a:gd name="connsiteY3-230" fmla="*/ 5574782 h 5647461"/>
              <a:gd name="connsiteX4-231" fmla="*/ 7119 w 12200163"/>
              <a:gd name="connsiteY4-232" fmla="*/ 5574782 h 5647461"/>
              <a:gd name="connsiteX5-233" fmla="*/ 769 w 12200163"/>
              <a:gd name="connsiteY5-234" fmla="*/ 3860282 h 5647461"/>
              <a:gd name="connsiteX0-235" fmla="*/ 769 w 12200163"/>
              <a:gd name="connsiteY0-236" fmla="*/ 3860282 h 5655802"/>
              <a:gd name="connsiteX1-237" fmla="*/ 10158048 w 12200163"/>
              <a:gd name="connsiteY1-238" fmla="*/ 47724 h 5655802"/>
              <a:gd name="connsiteX2-239" fmla="*/ 12197305 w 12200163"/>
              <a:gd name="connsiteY2-240" fmla="*/ 0 h 5655802"/>
              <a:gd name="connsiteX3-241" fmla="*/ 12199119 w 12200163"/>
              <a:gd name="connsiteY3-242" fmla="*/ 5574782 h 5655802"/>
              <a:gd name="connsiteX4-243" fmla="*/ 7119 w 12200163"/>
              <a:gd name="connsiteY4-244" fmla="*/ 5574782 h 5655802"/>
              <a:gd name="connsiteX5-245" fmla="*/ 769 w 12200163"/>
              <a:gd name="connsiteY5-246" fmla="*/ 3860282 h 5655802"/>
              <a:gd name="connsiteX0-247" fmla="*/ 769 w 12226334"/>
              <a:gd name="connsiteY0-248" fmla="*/ 3812558 h 5608078"/>
              <a:gd name="connsiteX1-249" fmla="*/ 10158048 w 12226334"/>
              <a:gd name="connsiteY1-250" fmla="*/ 0 h 5608078"/>
              <a:gd name="connsiteX2-251" fmla="*/ 12226334 w 12226334"/>
              <a:gd name="connsiteY2-252" fmla="*/ 209124 h 5608078"/>
              <a:gd name="connsiteX3-253" fmla="*/ 12199119 w 12226334"/>
              <a:gd name="connsiteY3-254" fmla="*/ 5527058 h 5608078"/>
              <a:gd name="connsiteX4-255" fmla="*/ 7119 w 12226334"/>
              <a:gd name="connsiteY4-256" fmla="*/ 5527058 h 5608078"/>
              <a:gd name="connsiteX5-257" fmla="*/ 769 w 12226334"/>
              <a:gd name="connsiteY5-258" fmla="*/ 3812558 h 5608078"/>
              <a:gd name="connsiteX0-259" fmla="*/ 769 w 12226334"/>
              <a:gd name="connsiteY0-260" fmla="*/ 3836932 h 5632452"/>
              <a:gd name="connsiteX1-261" fmla="*/ 10158048 w 12226334"/>
              <a:gd name="connsiteY1-262" fmla="*/ 24374 h 5632452"/>
              <a:gd name="connsiteX2-263" fmla="*/ 12226334 w 12226334"/>
              <a:gd name="connsiteY2-264" fmla="*/ 0 h 5632452"/>
              <a:gd name="connsiteX3-265" fmla="*/ 12199119 w 12226334"/>
              <a:gd name="connsiteY3-266" fmla="*/ 5551432 h 5632452"/>
              <a:gd name="connsiteX4-267" fmla="*/ 7119 w 12226334"/>
              <a:gd name="connsiteY4-268" fmla="*/ 5551432 h 5632452"/>
              <a:gd name="connsiteX5-269" fmla="*/ 769 w 12226334"/>
              <a:gd name="connsiteY5-270" fmla="*/ 3836932 h 5632452"/>
              <a:gd name="connsiteX0-271" fmla="*/ 769 w 12226334"/>
              <a:gd name="connsiteY0-272" fmla="*/ 3836932 h 5551432"/>
              <a:gd name="connsiteX1-273" fmla="*/ 10158048 w 12226334"/>
              <a:gd name="connsiteY1-274" fmla="*/ 24374 h 5551432"/>
              <a:gd name="connsiteX2-275" fmla="*/ 12226334 w 12226334"/>
              <a:gd name="connsiteY2-276" fmla="*/ 0 h 5551432"/>
              <a:gd name="connsiteX3-277" fmla="*/ 12199119 w 12226334"/>
              <a:gd name="connsiteY3-278" fmla="*/ 5551432 h 5551432"/>
              <a:gd name="connsiteX4-279" fmla="*/ 7119 w 12226334"/>
              <a:gd name="connsiteY4-280" fmla="*/ 5551432 h 5551432"/>
              <a:gd name="connsiteX5-281" fmla="*/ 769 w 12226334"/>
              <a:gd name="connsiteY5-282" fmla="*/ 3836932 h 5551432"/>
              <a:gd name="connsiteX0-283" fmla="*/ 769 w 12226334"/>
              <a:gd name="connsiteY0-284" fmla="*/ 3836932 h 5551432"/>
              <a:gd name="connsiteX1-285" fmla="*/ 10158048 w 12226334"/>
              <a:gd name="connsiteY1-286" fmla="*/ 24374 h 5551432"/>
              <a:gd name="connsiteX2-287" fmla="*/ 12226334 w 12226334"/>
              <a:gd name="connsiteY2-288" fmla="*/ 0 h 5551432"/>
              <a:gd name="connsiteX3-289" fmla="*/ 12199119 w 12226334"/>
              <a:gd name="connsiteY3-290" fmla="*/ 5551432 h 5551432"/>
              <a:gd name="connsiteX4-291" fmla="*/ 7119 w 12226334"/>
              <a:gd name="connsiteY4-292" fmla="*/ 5551432 h 5551432"/>
              <a:gd name="connsiteX5-293" fmla="*/ 769 w 12226334"/>
              <a:gd name="connsiteY5-294" fmla="*/ 3836932 h 5551432"/>
              <a:gd name="connsiteX0-295" fmla="*/ 769 w 12226334"/>
              <a:gd name="connsiteY0-296" fmla="*/ 3836932 h 5551432"/>
              <a:gd name="connsiteX1-297" fmla="*/ 10158048 w 12226334"/>
              <a:gd name="connsiteY1-298" fmla="*/ 24374 h 5551432"/>
              <a:gd name="connsiteX2-299" fmla="*/ 12226334 w 12226334"/>
              <a:gd name="connsiteY2-300" fmla="*/ 0 h 5551432"/>
              <a:gd name="connsiteX3-301" fmla="*/ 12199119 w 12226334"/>
              <a:gd name="connsiteY3-302" fmla="*/ 5551432 h 5551432"/>
              <a:gd name="connsiteX4-303" fmla="*/ 7119 w 12226334"/>
              <a:gd name="connsiteY4-304" fmla="*/ 5551432 h 5551432"/>
              <a:gd name="connsiteX5-305" fmla="*/ 769 w 12226334"/>
              <a:gd name="connsiteY5-306" fmla="*/ 3836932 h 5551432"/>
              <a:gd name="connsiteX0-307" fmla="*/ 8164 w 12219215"/>
              <a:gd name="connsiteY0-308" fmla="*/ 4245555 h 5551432"/>
              <a:gd name="connsiteX1-309" fmla="*/ 10150929 w 12219215"/>
              <a:gd name="connsiteY1-310" fmla="*/ 24374 h 5551432"/>
              <a:gd name="connsiteX2-311" fmla="*/ 12219215 w 12219215"/>
              <a:gd name="connsiteY2-312" fmla="*/ 0 h 5551432"/>
              <a:gd name="connsiteX3-313" fmla="*/ 12192000 w 12219215"/>
              <a:gd name="connsiteY3-314" fmla="*/ 5551432 h 5551432"/>
              <a:gd name="connsiteX4-315" fmla="*/ 0 w 12219215"/>
              <a:gd name="connsiteY4-316" fmla="*/ 5551432 h 5551432"/>
              <a:gd name="connsiteX5-317" fmla="*/ 8164 w 12219215"/>
              <a:gd name="connsiteY5-318" fmla="*/ 4245555 h 5551432"/>
              <a:gd name="connsiteX0-319" fmla="*/ 8164 w 12219215"/>
              <a:gd name="connsiteY0-320" fmla="*/ 4245555 h 5551432"/>
              <a:gd name="connsiteX1-321" fmla="*/ 10150929 w 12219215"/>
              <a:gd name="connsiteY1-322" fmla="*/ 24374 h 5551432"/>
              <a:gd name="connsiteX2-323" fmla="*/ 12219215 w 12219215"/>
              <a:gd name="connsiteY2-324" fmla="*/ 0 h 5551432"/>
              <a:gd name="connsiteX3-325" fmla="*/ 12192000 w 12219215"/>
              <a:gd name="connsiteY3-326" fmla="*/ 5551432 h 5551432"/>
              <a:gd name="connsiteX4-327" fmla="*/ 0 w 12219215"/>
              <a:gd name="connsiteY4-328" fmla="*/ 5551432 h 5551432"/>
              <a:gd name="connsiteX5-329" fmla="*/ 8164 w 12219215"/>
              <a:gd name="connsiteY5-330" fmla="*/ 4245555 h 555143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41" y="connsiteY5-42"/>
              </a:cxn>
            </a:cxnLst>
            <a:rect l="l" t="t" r="r" b="b"/>
            <a:pathLst>
              <a:path w="12219215" h="5551432">
                <a:moveTo>
                  <a:pt x="8164" y="4245555"/>
                </a:moveTo>
                <a:cubicBezTo>
                  <a:pt x="1889579" y="5181390"/>
                  <a:pt x="11128829" y="6869674"/>
                  <a:pt x="10150929" y="24374"/>
                </a:cubicBezTo>
                <a:lnTo>
                  <a:pt x="12219215" y="0"/>
                </a:lnTo>
                <a:cubicBezTo>
                  <a:pt x="12214982" y="2290233"/>
                  <a:pt x="12196233" y="3261199"/>
                  <a:pt x="12192000" y="5551432"/>
                </a:cubicBezTo>
                <a:lnTo>
                  <a:pt x="0" y="5551432"/>
                </a:lnTo>
                <a:cubicBezTo>
                  <a:pt x="4233" y="4497332"/>
                  <a:pt x="3931" y="5299655"/>
                  <a:pt x="8164" y="4245555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2790" y="0"/>
            <a:ext cx="12211819" cy="6870700"/>
          </a:xfrm>
          <a:custGeom>
            <a:avLst/>
            <a:gdLst>
              <a:gd name="connsiteX0" fmla="*/ 0 w 12192000"/>
              <a:gd name="connsiteY0" fmla="*/ 0 h 2247900"/>
              <a:gd name="connsiteX1" fmla="*/ 12192000 w 12192000"/>
              <a:gd name="connsiteY1" fmla="*/ 0 h 2247900"/>
              <a:gd name="connsiteX2" fmla="*/ 12192000 w 12192000"/>
              <a:gd name="connsiteY2" fmla="*/ 2247900 h 2247900"/>
              <a:gd name="connsiteX3" fmla="*/ 0 w 12192000"/>
              <a:gd name="connsiteY3" fmla="*/ 2247900 h 2247900"/>
              <a:gd name="connsiteX4" fmla="*/ 0 w 12192000"/>
              <a:gd name="connsiteY4" fmla="*/ 0 h 2247900"/>
              <a:gd name="connsiteX0-1" fmla="*/ 0 w 12192000"/>
              <a:gd name="connsiteY0-2" fmla="*/ 0 h 2247900"/>
              <a:gd name="connsiteX1-3" fmla="*/ 12192000 w 12192000"/>
              <a:gd name="connsiteY1-4" fmla="*/ 0 h 2247900"/>
              <a:gd name="connsiteX2-5" fmla="*/ 12192000 w 12192000"/>
              <a:gd name="connsiteY2-6" fmla="*/ 2247900 h 2247900"/>
              <a:gd name="connsiteX3-7" fmla="*/ 0 w 12192000"/>
              <a:gd name="connsiteY3-8" fmla="*/ 2247900 h 2247900"/>
              <a:gd name="connsiteX4-9" fmla="*/ 0 w 12192000"/>
              <a:gd name="connsiteY4-10" fmla="*/ 0 h 2247900"/>
              <a:gd name="connsiteX0-11" fmla="*/ 0 w 12192000"/>
              <a:gd name="connsiteY0-12" fmla="*/ 4597400 h 6845300"/>
              <a:gd name="connsiteX1-13" fmla="*/ 10502900 w 12192000"/>
              <a:gd name="connsiteY1-14" fmla="*/ 0 h 6845300"/>
              <a:gd name="connsiteX2-15" fmla="*/ 12192000 w 12192000"/>
              <a:gd name="connsiteY2-16" fmla="*/ 6845300 h 6845300"/>
              <a:gd name="connsiteX3-17" fmla="*/ 0 w 12192000"/>
              <a:gd name="connsiteY3-18" fmla="*/ 6845300 h 6845300"/>
              <a:gd name="connsiteX4-19" fmla="*/ 0 w 12192000"/>
              <a:gd name="connsiteY4-20" fmla="*/ 4597400 h 6845300"/>
              <a:gd name="connsiteX0-21" fmla="*/ 0 w 12192000"/>
              <a:gd name="connsiteY0-22" fmla="*/ 4597400 h 6845300"/>
              <a:gd name="connsiteX1-23" fmla="*/ 10502900 w 12192000"/>
              <a:gd name="connsiteY1-24" fmla="*/ 0 h 6845300"/>
              <a:gd name="connsiteX2-25" fmla="*/ 10617200 w 12192000"/>
              <a:gd name="connsiteY2-26" fmla="*/ 482600 h 6845300"/>
              <a:gd name="connsiteX3-27" fmla="*/ 12192000 w 12192000"/>
              <a:gd name="connsiteY3-28" fmla="*/ 6845300 h 6845300"/>
              <a:gd name="connsiteX4-29" fmla="*/ 0 w 12192000"/>
              <a:gd name="connsiteY4-30" fmla="*/ 6845300 h 6845300"/>
              <a:gd name="connsiteX5" fmla="*/ 0 w 12192000"/>
              <a:gd name="connsiteY5" fmla="*/ 4597400 h 6845300"/>
              <a:gd name="connsiteX0-31" fmla="*/ 0 w 12204700"/>
              <a:gd name="connsiteY0-32" fmla="*/ 4622800 h 6870700"/>
              <a:gd name="connsiteX1-33" fmla="*/ 10502900 w 12204700"/>
              <a:gd name="connsiteY1-34" fmla="*/ 25400 h 6870700"/>
              <a:gd name="connsiteX2-35" fmla="*/ 12204700 w 12204700"/>
              <a:gd name="connsiteY2-36" fmla="*/ 0 h 6870700"/>
              <a:gd name="connsiteX3-37" fmla="*/ 12192000 w 12204700"/>
              <a:gd name="connsiteY3-38" fmla="*/ 6870700 h 6870700"/>
              <a:gd name="connsiteX4-39" fmla="*/ 0 w 12204700"/>
              <a:gd name="connsiteY4-40" fmla="*/ 6870700 h 6870700"/>
              <a:gd name="connsiteX5-41" fmla="*/ 0 w 12204700"/>
              <a:gd name="connsiteY5-42" fmla="*/ 4622800 h 6870700"/>
              <a:gd name="connsiteX0-43" fmla="*/ 0 w 12204700"/>
              <a:gd name="connsiteY0-44" fmla="*/ 4635500 h 6883400"/>
              <a:gd name="connsiteX1-45" fmla="*/ 11303000 w 12204700"/>
              <a:gd name="connsiteY1-46" fmla="*/ 0 h 6883400"/>
              <a:gd name="connsiteX2-47" fmla="*/ 12204700 w 12204700"/>
              <a:gd name="connsiteY2-48" fmla="*/ 12700 h 6883400"/>
              <a:gd name="connsiteX3-49" fmla="*/ 12192000 w 12204700"/>
              <a:gd name="connsiteY3-50" fmla="*/ 6883400 h 6883400"/>
              <a:gd name="connsiteX4-51" fmla="*/ 0 w 12204700"/>
              <a:gd name="connsiteY4-52" fmla="*/ 6883400 h 6883400"/>
              <a:gd name="connsiteX5-53" fmla="*/ 0 w 12204700"/>
              <a:gd name="connsiteY5-54" fmla="*/ 4635500 h 6883400"/>
              <a:gd name="connsiteX0-55" fmla="*/ 0 w 12204700"/>
              <a:gd name="connsiteY0-56" fmla="*/ 4635500 h 6883400"/>
              <a:gd name="connsiteX1-57" fmla="*/ 11303000 w 12204700"/>
              <a:gd name="connsiteY1-58" fmla="*/ 0 h 6883400"/>
              <a:gd name="connsiteX2-59" fmla="*/ 12204700 w 12204700"/>
              <a:gd name="connsiteY2-60" fmla="*/ 12700 h 6883400"/>
              <a:gd name="connsiteX3-61" fmla="*/ 12192000 w 12204700"/>
              <a:gd name="connsiteY3-62" fmla="*/ 6883400 h 6883400"/>
              <a:gd name="connsiteX4-63" fmla="*/ 0 w 12204700"/>
              <a:gd name="connsiteY4-64" fmla="*/ 6883400 h 6883400"/>
              <a:gd name="connsiteX5-65" fmla="*/ 0 w 12204700"/>
              <a:gd name="connsiteY5-66" fmla="*/ 4635500 h 6883400"/>
              <a:gd name="connsiteX0-67" fmla="*/ 0 w 12204700"/>
              <a:gd name="connsiteY0-68" fmla="*/ 4622800 h 6870700"/>
              <a:gd name="connsiteX1-69" fmla="*/ 9372600 w 12204700"/>
              <a:gd name="connsiteY1-70" fmla="*/ 12700 h 6870700"/>
              <a:gd name="connsiteX2-71" fmla="*/ 12204700 w 12204700"/>
              <a:gd name="connsiteY2-72" fmla="*/ 0 h 6870700"/>
              <a:gd name="connsiteX3-73" fmla="*/ 12192000 w 12204700"/>
              <a:gd name="connsiteY3-74" fmla="*/ 6870700 h 6870700"/>
              <a:gd name="connsiteX4-75" fmla="*/ 0 w 12204700"/>
              <a:gd name="connsiteY4-76" fmla="*/ 6870700 h 6870700"/>
              <a:gd name="connsiteX5-77" fmla="*/ 0 w 12204700"/>
              <a:gd name="connsiteY5-78" fmla="*/ 4622800 h 6870700"/>
              <a:gd name="connsiteX0-79" fmla="*/ 0 w 12204700"/>
              <a:gd name="connsiteY0-80" fmla="*/ 4622800 h 6870700"/>
              <a:gd name="connsiteX1-81" fmla="*/ 9372600 w 12204700"/>
              <a:gd name="connsiteY1-82" fmla="*/ 12700 h 6870700"/>
              <a:gd name="connsiteX2-83" fmla="*/ 12204700 w 12204700"/>
              <a:gd name="connsiteY2-84" fmla="*/ 0 h 6870700"/>
              <a:gd name="connsiteX3-85" fmla="*/ 12192000 w 12204700"/>
              <a:gd name="connsiteY3-86" fmla="*/ 6870700 h 6870700"/>
              <a:gd name="connsiteX4-87" fmla="*/ 0 w 12204700"/>
              <a:gd name="connsiteY4-88" fmla="*/ 6870700 h 6870700"/>
              <a:gd name="connsiteX5-89" fmla="*/ 0 w 12204700"/>
              <a:gd name="connsiteY5-90" fmla="*/ 4622800 h 6870700"/>
              <a:gd name="connsiteX0-91" fmla="*/ 12700 w 12204700"/>
              <a:gd name="connsiteY0-92" fmla="*/ 3708400 h 6870700"/>
              <a:gd name="connsiteX1-93" fmla="*/ 9372600 w 12204700"/>
              <a:gd name="connsiteY1-94" fmla="*/ 12700 h 6870700"/>
              <a:gd name="connsiteX2-95" fmla="*/ 12204700 w 12204700"/>
              <a:gd name="connsiteY2-96" fmla="*/ 0 h 6870700"/>
              <a:gd name="connsiteX3-97" fmla="*/ 12192000 w 12204700"/>
              <a:gd name="connsiteY3-98" fmla="*/ 6870700 h 6870700"/>
              <a:gd name="connsiteX4-99" fmla="*/ 0 w 12204700"/>
              <a:gd name="connsiteY4-100" fmla="*/ 6870700 h 6870700"/>
              <a:gd name="connsiteX5-101" fmla="*/ 12700 w 12204700"/>
              <a:gd name="connsiteY5-102" fmla="*/ 3708400 h 6870700"/>
              <a:gd name="connsiteX0-103" fmla="*/ 12700 w 12204700"/>
              <a:gd name="connsiteY0-104" fmla="*/ 3708400 h 6870700"/>
              <a:gd name="connsiteX1-105" fmla="*/ 9372600 w 12204700"/>
              <a:gd name="connsiteY1-106" fmla="*/ 12700 h 6870700"/>
              <a:gd name="connsiteX2-107" fmla="*/ 12204700 w 12204700"/>
              <a:gd name="connsiteY2-108" fmla="*/ 0 h 6870700"/>
              <a:gd name="connsiteX3-109" fmla="*/ 12192000 w 12204700"/>
              <a:gd name="connsiteY3-110" fmla="*/ 6870700 h 6870700"/>
              <a:gd name="connsiteX4-111" fmla="*/ 0 w 12204700"/>
              <a:gd name="connsiteY4-112" fmla="*/ 6870700 h 6870700"/>
              <a:gd name="connsiteX5-113" fmla="*/ 12700 w 12204700"/>
              <a:gd name="connsiteY5-114" fmla="*/ 3708400 h 6870700"/>
              <a:gd name="connsiteX0-115" fmla="*/ 12700 w 12204700"/>
              <a:gd name="connsiteY0-116" fmla="*/ 3708400 h 6870700"/>
              <a:gd name="connsiteX1-117" fmla="*/ 9372600 w 12204700"/>
              <a:gd name="connsiteY1-118" fmla="*/ 12700 h 6870700"/>
              <a:gd name="connsiteX2-119" fmla="*/ 12204700 w 12204700"/>
              <a:gd name="connsiteY2-120" fmla="*/ 0 h 6870700"/>
              <a:gd name="connsiteX3-121" fmla="*/ 12192000 w 12204700"/>
              <a:gd name="connsiteY3-122" fmla="*/ 6870700 h 6870700"/>
              <a:gd name="connsiteX4-123" fmla="*/ 0 w 12204700"/>
              <a:gd name="connsiteY4-124" fmla="*/ 6870700 h 6870700"/>
              <a:gd name="connsiteX5-125" fmla="*/ 12700 w 12204700"/>
              <a:gd name="connsiteY5-126" fmla="*/ 3708400 h 6870700"/>
              <a:gd name="connsiteX0-127" fmla="*/ 12700 w 12204700"/>
              <a:gd name="connsiteY0-128" fmla="*/ 3708400 h 6870700"/>
              <a:gd name="connsiteX1-129" fmla="*/ 9372600 w 12204700"/>
              <a:gd name="connsiteY1-130" fmla="*/ 12700 h 6870700"/>
              <a:gd name="connsiteX2-131" fmla="*/ 12204700 w 12204700"/>
              <a:gd name="connsiteY2-132" fmla="*/ 0 h 6870700"/>
              <a:gd name="connsiteX3-133" fmla="*/ 12192000 w 12204700"/>
              <a:gd name="connsiteY3-134" fmla="*/ 6870700 h 6870700"/>
              <a:gd name="connsiteX4-135" fmla="*/ 0 w 12204700"/>
              <a:gd name="connsiteY4-136" fmla="*/ 6870700 h 6870700"/>
              <a:gd name="connsiteX5-137" fmla="*/ 12700 w 12204700"/>
              <a:gd name="connsiteY5-138" fmla="*/ 3708400 h 6870700"/>
              <a:gd name="connsiteX0-139" fmla="*/ 769 w 12211819"/>
              <a:gd name="connsiteY0-140" fmla="*/ 5156200 h 7155874"/>
              <a:gd name="connsiteX1-141" fmla="*/ 9379719 w 12211819"/>
              <a:gd name="connsiteY1-142" fmla="*/ 12700 h 7155874"/>
              <a:gd name="connsiteX2-143" fmla="*/ 12211819 w 12211819"/>
              <a:gd name="connsiteY2-144" fmla="*/ 0 h 7155874"/>
              <a:gd name="connsiteX3-145" fmla="*/ 12199119 w 12211819"/>
              <a:gd name="connsiteY3-146" fmla="*/ 6870700 h 7155874"/>
              <a:gd name="connsiteX4-147" fmla="*/ 7119 w 12211819"/>
              <a:gd name="connsiteY4-148" fmla="*/ 6870700 h 7155874"/>
              <a:gd name="connsiteX5-149" fmla="*/ 769 w 12211819"/>
              <a:gd name="connsiteY5-150" fmla="*/ 5156200 h 7155874"/>
              <a:gd name="connsiteX0-151" fmla="*/ 769 w 12211819"/>
              <a:gd name="connsiteY0-152" fmla="*/ 5156200 h 6870700"/>
              <a:gd name="connsiteX1-153" fmla="*/ 9379719 w 12211819"/>
              <a:gd name="connsiteY1-154" fmla="*/ 12700 h 6870700"/>
              <a:gd name="connsiteX2-155" fmla="*/ 12211819 w 12211819"/>
              <a:gd name="connsiteY2-156" fmla="*/ 0 h 6870700"/>
              <a:gd name="connsiteX3-157" fmla="*/ 12199119 w 12211819"/>
              <a:gd name="connsiteY3-158" fmla="*/ 6870700 h 6870700"/>
              <a:gd name="connsiteX4-159" fmla="*/ 7119 w 12211819"/>
              <a:gd name="connsiteY4-160" fmla="*/ 6870700 h 6870700"/>
              <a:gd name="connsiteX5-161" fmla="*/ 769 w 12211819"/>
              <a:gd name="connsiteY5-162" fmla="*/ 5156200 h 6870700"/>
              <a:gd name="connsiteX0-163" fmla="*/ 769 w 12211819"/>
              <a:gd name="connsiteY0-164" fmla="*/ 5156200 h 6870700"/>
              <a:gd name="connsiteX1-165" fmla="*/ 9379719 w 12211819"/>
              <a:gd name="connsiteY1-166" fmla="*/ 12700 h 6870700"/>
              <a:gd name="connsiteX2-167" fmla="*/ 12211819 w 12211819"/>
              <a:gd name="connsiteY2-168" fmla="*/ 0 h 6870700"/>
              <a:gd name="connsiteX3-169" fmla="*/ 12199119 w 12211819"/>
              <a:gd name="connsiteY3-170" fmla="*/ 6870700 h 6870700"/>
              <a:gd name="connsiteX4-171" fmla="*/ 7119 w 12211819"/>
              <a:gd name="connsiteY4-172" fmla="*/ 6870700 h 6870700"/>
              <a:gd name="connsiteX5-173" fmla="*/ 769 w 12211819"/>
              <a:gd name="connsiteY5-174" fmla="*/ 5156200 h 6870700"/>
              <a:gd name="connsiteX0-175" fmla="*/ 769 w 12211819"/>
              <a:gd name="connsiteY0-176" fmla="*/ 5156200 h 6870700"/>
              <a:gd name="connsiteX1-177" fmla="*/ 10617969 w 12211819"/>
              <a:gd name="connsiteY1-178" fmla="*/ 31750 h 6870700"/>
              <a:gd name="connsiteX2-179" fmla="*/ 12211819 w 12211819"/>
              <a:gd name="connsiteY2-180" fmla="*/ 0 h 6870700"/>
              <a:gd name="connsiteX3-181" fmla="*/ 12199119 w 12211819"/>
              <a:gd name="connsiteY3-182" fmla="*/ 6870700 h 6870700"/>
              <a:gd name="connsiteX4-183" fmla="*/ 7119 w 12211819"/>
              <a:gd name="connsiteY4-184" fmla="*/ 6870700 h 6870700"/>
              <a:gd name="connsiteX5-185" fmla="*/ 769 w 12211819"/>
              <a:gd name="connsiteY5-186" fmla="*/ 5156200 h 6870700"/>
              <a:gd name="connsiteX0-187" fmla="*/ 769 w 12211819"/>
              <a:gd name="connsiteY0-188" fmla="*/ 5156200 h 6870700"/>
              <a:gd name="connsiteX1-189" fmla="*/ 10637019 w 12211819"/>
              <a:gd name="connsiteY1-190" fmla="*/ 12700 h 6870700"/>
              <a:gd name="connsiteX2-191" fmla="*/ 12211819 w 12211819"/>
              <a:gd name="connsiteY2-192" fmla="*/ 0 h 6870700"/>
              <a:gd name="connsiteX3-193" fmla="*/ 12199119 w 12211819"/>
              <a:gd name="connsiteY3-194" fmla="*/ 6870700 h 6870700"/>
              <a:gd name="connsiteX4-195" fmla="*/ 7119 w 12211819"/>
              <a:gd name="connsiteY4-196" fmla="*/ 6870700 h 6870700"/>
              <a:gd name="connsiteX5-197" fmla="*/ 769 w 12211819"/>
              <a:gd name="connsiteY5-198" fmla="*/ 5156200 h 6870700"/>
              <a:gd name="connsiteX0-199" fmla="*/ 769 w 12211819"/>
              <a:gd name="connsiteY0-200" fmla="*/ 5156200 h 6870700"/>
              <a:gd name="connsiteX1-201" fmla="*/ 10637019 w 12211819"/>
              <a:gd name="connsiteY1-202" fmla="*/ 12700 h 6870700"/>
              <a:gd name="connsiteX2-203" fmla="*/ 12211819 w 12211819"/>
              <a:gd name="connsiteY2-204" fmla="*/ 0 h 6870700"/>
              <a:gd name="connsiteX3-205" fmla="*/ 12199119 w 12211819"/>
              <a:gd name="connsiteY3-206" fmla="*/ 6870700 h 6870700"/>
              <a:gd name="connsiteX4-207" fmla="*/ 7119 w 12211819"/>
              <a:gd name="connsiteY4-208" fmla="*/ 6870700 h 6870700"/>
              <a:gd name="connsiteX5-209" fmla="*/ 769 w 12211819"/>
              <a:gd name="connsiteY5-210" fmla="*/ 5156200 h 68707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41" y="connsiteY5-42"/>
              </a:cxn>
            </a:cxnLst>
            <a:rect l="l" t="t" r="r" b="b"/>
            <a:pathLst>
              <a:path w="12211819" h="6870700">
                <a:moveTo>
                  <a:pt x="769" y="5156200"/>
                </a:moveTo>
                <a:cubicBezTo>
                  <a:pt x="3594869" y="7854950"/>
                  <a:pt x="12224519" y="6858000"/>
                  <a:pt x="10637019" y="12700"/>
                </a:cubicBezTo>
                <a:lnTo>
                  <a:pt x="12211819" y="0"/>
                </a:lnTo>
                <a:cubicBezTo>
                  <a:pt x="12207586" y="2290233"/>
                  <a:pt x="12203352" y="4580467"/>
                  <a:pt x="12199119" y="6870700"/>
                </a:cubicBezTo>
                <a:lnTo>
                  <a:pt x="7119" y="6870700"/>
                </a:lnTo>
                <a:cubicBezTo>
                  <a:pt x="11352" y="5816600"/>
                  <a:pt x="-3464" y="6210300"/>
                  <a:pt x="769" y="5156200"/>
                </a:cubicBezTo>
                <a:close/>
              </a:path>
            </a:pathLst>
          </a:custGeom>
          <a:gradFill flip="none" rotWithShape="1">
            <a:gsLst>
              <a:gs pos="0">
                <a:srgbClr val="EBEBED"/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矩形 5"/>
          <p:cNvSpPr/>
          <p:nvPr/>
        </p:nvSpPr>
        <p:spPr>
          <a:xfrm>
            <a:off x="4230" y="0"/>
            <a:ext cx="12211819" cy="6870700"/>
          </a:xfrm>
          <a:custGeom>
            <a:avLst/>
            <a:gdLst>
              <a:gd name="connsiteX0" fmla="*/ 0 w 12192000"/>
              <a:gd name="connsiteY0" fmla="*/ 0 h 2247900"/>
              <a:gd name="connsiteX1" fmla="*/ 12192000 w 12192000"/>
              <a:gd name="connsiteY1" fmla="*/ 0 h 2247900"/>
              <a:gd name="connsiteX2" fmla="*/ 12192000 w 12192000"/>
              <a:gd name="connsiteY2" fmla="*/ 2247900 h 2247900"/>
              <a:gd name="connsiteX3" fmla="*/ 0 w 12192000"/>
              <a:gd name="connsiteY3" fmla="*/ 2247900 h 2247900"/>
              <a:gd name="connsiteX4" fmla="*/ 0 w 12192000"/>
              <a:gd name="connsiteY4" fmla="*/ 0 h 2247900"/>
              <a:gd name="connsiteX0-1" fmla="*/ 0 w 12192000"/>
              <a:gd name="connsiteY0-2" fmla="*/ 0 h 2247900"/>
              <a:gd name="connsiteX1-3" fmla="*/ 12192000 w 12192000"/>
              <a:gd name="connsiteY1-4" fmla="*/ 0 h 2247900"/>
              <a:gd name="connsiteX2-5" fmla="*/ 12192000 w 12192000"/>
              <a:gd name="connsiteY2-6" fmla="*/ 2247900 h 2247900"/>
              <a:gd name="connsiteX3-7" fmla="*/ 0 w 12192000"/>
              <a:gd name="connsiteY3-8" fmla="*/ 2247900 h 2247900"/>
              <a:gd name="connsiteX4-9" fmla="*/ 0 w 12192000"/>
              <a:gd name="connsiteY4-10" fmla="*/ 0 h 2247900"/>
              <a:gd name="connsiteX0-11" fmla="*/ 0 w 12192000"/>
              <a:gd name="connsiteY0-12" fmla="*/ 4597400 h 6845300"/>
              <a:gd name="connsiteX1-13" fmla="*/ 10502900 w 12192000"/>
              <a:gd name="connsiteY1-14" fmla="*/ 0 h 6845300"/>
              <a:gd name="connsiteX2-15" fmla="*/ 12192000 w 12192000"/>
              <a:gd name="connsiteY2-16" fmla="*/ 6845300 h 6845300"/>
              <a:gd name="connsiteX3-17" fmla="*/ 0 w 12192000"/>
              <a:gd name="connsiteY3-18" fmla="*/ 6845300 h 6845300"/>
              <a:gd name="connsiteX4-19" fmla="*/ 0 w 12192000"/>
              <a:gd name="connsiteY4-20" fmla="*/ 4597400 h 6845300"/>
              <a:gd name="connsiteX0-21" fmla="*/ 0 w 12192000"/>
              <a:gd name="connsiteY0-22" fmla="*/ 4597400 h 6845300"/>
              <a:gd name="connsiteX1-23" fmla="*/ 10502900 w 12192000"/>
              <a:gd name="connsiteY1-24" fmla="*/ 0 h 6845300"/>
              <a:gd name="connsiteX2-25" fmla="*/ 10617200 w 12192000"/>
              <a:gd name="connsiteY2-26" fmla="*/ 482600 h 6845300"/>
              <a:gd name="connsiteX3-27" fmla="*/ 12192000 w 12192000"/>
              <a:gd name="connsiteY3-28" fmla="*/ 6845300 h 6845300"/>
              <a:gd name="connsiteX4-29" fmla="*/ 0 w 12192000"/>
              <a:gd name="connsiteY4-30" fmla="*/ 6845300 h 6845300"/>
              <a:gd name="connsiteX5" fmla="*/ 0 w 12192000"/>
              <a:gd name="connsiteY5" fmla="*/ 4597400 h 6845300"/>
              <a:gd name="connsiteX0-31" fmla="*/ 0 w 12204700"/>
              <a:gd name="connsiteY0-32" fmla="*/ 4622800 h 6870700"/>
              <a:gd name="connsiteX1-33" fmla="*/ 10502900 w 12204700"/>
              <a:gd name="connsiteY1-34" fmla="*/ 25400 h 6870700"/>
              <a:gd name="connsiteX2-35" fmla="*/ 12204700 w 12204700"/>
              <a:gd name="connsiteY2-36" fmla="*/ 0 h 6870700"/>
              <a:gd name="connsiteX3-37" fmla="*/ 12192000 w 12204700"/>
              <a:gd name="connsiteY3-38" fmla="*/ 6870700 h 6870700"/>
              <a:gd name="connsiteX4-39" fmla="*/ 0 w 12204700"/>
              <a:gd name="connsiteY4-40" fmla="*/ 6870700 h 6870700"/>
              <a:gd name="connsiteX5-41" fmla="*/ 0 w 12204700"/>
              <a:gd name="connsiteY5-42" fmla="*/ 4622800 h 6870700"/>
              <a:gd name="connsiteX0-43" fmla="*/ 0 w 12204700"/>
              <a:gd name="connsiteY0-44" fmla="*/ 4635500 h 6883400"/>
              <a:gd name="connsiteX1-45" fmla="*/ 11303000 w 12204700"/>
              <a:gd name="connsiteY1-46" fmla="*/ 0 h 6883400"/>
              <a:gd name="connsiteX2-47" fmla="*/ 12204700 w 12204700"/>
              <a:gd name="connsiteY2-48" fmla="*/ 12700 h 6883400"/>
              <a:gd name="connsiteX3-49" fmla="*/ 12192000 w 12204700"/>
              <a:gd name="connsiteY3-50" fmla="*/ 6883400 h 6883400"/>
              <a:gd name="connsiteX4-51" fmla="*/ 0 w 12204700"/>
              <a:gd name="connsiteY4-52" fmla="*/ 6883400 h 6883400"/>
              <a:gd name="connsiteX5-53" fmla="*/ 0 w 12204700"/>
              <a:gd name="connsiteY5-54" fmla="*/ 4635500 h 6883400"/>
              <a:gd name="connsiteX0-55" fmla="*/ 0 w 12204700"/>
              <a:gd name="connsiteY0-56" fmla="*/ 4635500 h 6883400"/>
              <a:gd name="connsiteX1-57" fmla="*/ 11303000 w 12204700"/>
              <a:gd name="connsiteY1-58" fmla="*/ 0 h 6883400"/>
              <a:gd name="connsiteX2-59" fmla="*/ 12204700 w 12204700"/>
              <a:gd name="connsiteY2-60" fmla="*/ 12700 h 6883400"/>
              <a:gd name="connsiteX3-61" fmla="*/ 12192000 w 12204700"/>
              <a:gd name="connsiteY3-62" fmla="*/ 6883400 h 6883400"/>
              <a:gd name="connsiteX4-63" fmla="*/ 0 w 12204700"/>
              <a:gd name="connsiteY4-64" fmla="*/ 6883400 h 6883400"/>
              <a:gd name="connsiteX5-65" fmla="*/ 0 w 12204700"/>
              <a:gd name="connsiteY5-66" fmla="*/ 4635500 h 6883400"/>
              <a:gd name="connsiteX0-67" fmla="*/ 0 w 12204700"/>
              <a:gd name="connsiteY0-68" fmla="*/ 4622800 h 6870700"/>
              <a:gd name="connsiteX1-69" fmla="*/ 9372600 w 12204700"/>
              <a:gd name="connsiteY1-70" fmla="*/ 12700 h 6870700"/>
              <a:gd name="connsiteX2-71" fmla="*/ 12204700 w 12204700"/>
              <a:gd name="connsiteY2-72" fmla="*/ 0 h 6870700"/>
              <a:gd name="connsiteX3-73" fmla="*/ 12192000 w 12204700"/>
              <a:gd name="connsiteY3-74" fmla="*/ 6870700 h 6870700"/>
              <a:gd name="connsiteX4-75" fmla="*/ 0 w 12204700"/>
              <a:gd name="connsiteY4-76" fmla="*/ 6870700 h 6870700"/>
              <a:gd name="connsiteX5-77" fmla="*/ 0 w 12204700"/>
              <a:gd name="connsiteY5-78" fmla="*/ 4622800 h 6870700"/>
              <a:gd name="connsiteX0-79" fmla="*/ 0 w 12204700"/>
              <a:gd name="connsiteY0-80" fmla="*/ 4622800 h 6870700"/>
              <a:gd name="connsiteX1-81" fmla="*/ 9372600 w 12204700"/>
              <a:gd name="connsiteY1-82" fmla="*/ 12700 h 6870700"/>
              <a:gd name="connsiteX2-83" fmla="*/ 12204700 w 12204700"/>
              <a:gd name="connsiteY2-84" fmla="*/ 0 h 6870700"/>
              <a:gd name="connsiteX3-85" fmla="*/ 12192000 w 12204700"/>
              <a:gd name="connsiteY3-86" fmla="*/ 6870700 h 6870700"/>
              <a:gd name="connsiteX4-87" fmla="*/ 0 w 12204700"/>
              <a:gd name="connsiteY4-88" fmla="*/ 6870700 h 6870700"/>
              <a:gd name="connsiteX5-89" fmla="*/ 0 w 12204700"/>
              <a:gd name="connsiteY5-90" fmla="*/ 4622800 h 6870700"/>
              <a:gd name="connsiteX0-91" fmla="*/ 12700 w 12204700"/>
              <a:gd name="connsiteY0-92" fmla="*/ 3708400 h 6870700"/>
              <a:gd name="connsiteX1-93" fmla="*/ 9372600 w 12204700"/>
              <a:gd name="connsiteY1-94" fmla="*/ 12700 h 6870700"/>
              <a:gd name="connsiteX2-95" fmla="*/ 12204700 w 12204700"/>
              <a:gd name="connsiteY2-96" fmla="*/ 0 h 6870700"/>
              <a:gd name="connsiteX3-97" fmla="*/ 12192000 w 12204700"/>
              <a:gd name="connsiteY3-98" fmla="*/ 6870700 h 6870700"/>
              <a:gd name="connsiteX4-99" fmla="*/ 0 w 12204700"/>
              <a:gd name="connsiteY4-100" fmla="*/ 6870700 h 6870700"/>
              <a:gd name="connsiteX5-101" fmla="*/ 12700 w 12204700"/>
              <a:gd name="connsiteY5-102" fmla="*/ 3708400 h 6870700"/>
              <a:gd name="connsiteX0-103" fmla="*/ 12700 w 12204700"/>
              <a:gd name="connsiteY0-104" fmla="*/ 3708400 h 6870700"/>
              <a:gd name="connsiteX1-105" fmla="*/ 9372600 w 12204700"/>
              <a:gd name="connsiteY1-106" fmla="*/ 12700 h 6870700"/>
              <a:gd name="connsiteX2-107" fmla="*/ 12204700 w 12204700"/>
              <a:gd name="connsiteY2-108" fmla="*/ 0 h 6870700"/>
              <a:gd name="connsiteX3-109" fmla="*/ 12192000 w 12204700"/>
              <a:gd name="connsiteY3-110" fmla="*/ 6870700 h 6870700"/>
              <a:gd name="connsiteX4-111" fmla="*/ 0 w 12204700"/>
              <a:gd name="connsiteY4-112" fmla="*/ 6870700 h 6870700"/>
              <a:gd name="connsiteX5-113" fmla="*/ 12700 w 12204700"/>
              <a:gd name="connsiteY5-114" fmla="*/ 3708400 h 6870700"/>
              <a:gd name="connsiteX0-115" fmla="*/ 12700 w 12204700"/>
              <a:gd name="connsiteY0-116" fmla="*/ 3708400 h 6870700"/>
              <a:gd name="connsiteX1-117" fmla="*/ 9372600 w 12204700"/>
              <a:gd name="connsiteY1-118" fmla="*/ 12700 h 6870700"/>
              <a:gd name="connsiteX2-119" fmla="*/ 12204700 w 12204700"/>
              <a:gd name="connsiteY2-120" fmla="*/ 0 h 6870700"/>
              <a:gd name="connsiteX3-121" fmla="*/ 12192000 w 12204700"/>
              <a:gd name="connsiteY3-122" fmla="*/ 6870700 h 6870700"/>
              <a:gd name="connsiteX4-123" fmla="*/ 0 w 12204700"/>
              <a:gd name="connsiteY4-124" fmla="*/ 6870700 h 6870700"/>
              <a:gd name="connsiteX5-125" fmla="*/ 12700 w 12204700"/>
              <a:gd name="connsiteY5-126" fmla="*/ 3708400 h 6870700"/>
              <a:gd name="connsiteX0-127" fmla="*/ 12700 w 12204700"/>
              <a:gd name="connsiteY0-128" fmla="*/ 3708400 h 6870700"/>
              <a:gd name="connsiteX1-129" fmla="*/ 9372600 w 12204700"/>
              <a:gd name="connsiteY1-130" fmla="*/ 12700 h 6870700"/>
              <a:gd name="connsiteX2-131" fmla="*/ 12204700 w 12204700"/>
              <a:gd name="connsiteY2-132" fmla="*/ 0 h 6870700"/>
              <a:gd name="connsiteX3-133" fmla="*/ 12192000 w 12204700"/>
              <a:gd name="connsiteY3-134" fmla="*/ 6870700 h 6870700"/>
              <a:gd name="connsiteX4-135" fmla="*/ 0 w 12204700"/>
              <a:gd name="connsiteY4-136" fmla="*/ 6870700 h 6870700"/>
              <a:gd name="connsiteX5-137" fmla="*/ 12700 w 12204700"/>
              <a:gd name="connsiteY5-138" fmla="*/ 3708400 h 6870700"/>
              <a:gd name="connsiteX0-139" fmla="*/ 769 w 12211819"/>
              <a:gd name="connsiteY0-140" fmla="*/ 5156200 h 7155874"/>
              <a:gd name="connsiteX1-141" fmla="*/ 9379719 w 12211819"/>
              <a:gd name="connsiteY1-142" fmla="*/ 12700 h 7155874"/>
              <a:gd name="connsiteX2-143" fmla="*/ 12211819 w 12211819"/>
              <a:gd name="connsiteY2-144" fmla="*/ 0 h 7155874"/>
              <a:gd name="connsiteX3-145" fmla="*/ 12199119 w 12211819"/>
              <a:gd name="connsiteY3-146" fmla="*/ 6870700 h 7155874"/>
              <a:gd name="connsiteX4-147" fmla="*/ 7119 w 12211819"/>
              <a:gd name="connsiteY4-148" fmla="*/ 6870700 h 7155874"/>
              <a:gd name="connsiteX5-149" fmla="*/ 769 w 12211819"/>
              <a:gd name="connsiteY5-150" fmla="*/ 5156200 h 7155874"/>
              <a:gd name="connsiteX0-151" fmla="*/ 769 w 12211819"/>
              <a:gd name="connsiteY0-152" fmla="*/ 5156200 h 6870700"/>
              <a:gd name="connsiteX1-153" fmla="*/ 9379719 w 12211819"/>
              <a:gd name="connsiteY1-154" fmla="*/ 12700 h 6870700"/>
              <a:gd name="connsiteX2-155" fmla="*/ 12211819 w 12211819"/>
              <a:gd name="connsiteY2-156" fmla="*/ 0 h 6870700"/>
              <a:gd name="connsiteX3-157" fmla="*/ 12199119 w 12211819"/>
              <a:gd name="connsiteY3-158" fmla="*/ 6870700 h 6870700"/>
              <a:gd name="connsiteX4-159" fmla="*/ 7119 w 12211819"/>
              <a:gd name="connsiteY4-160" fmla="*/ 6870700 h 6870700"/>
              <a:gd name="connsiteX5-161" fmla="*/ 769 w 12211819"/>
              <a:gd name="connsiteY5-162" fmla="*/ 5156200 h 6870700"/>
              <a:gd name="connsiteX0-163" fmla="*/ 769 w 12211819"/>
              <a:gd name="connsiteY0-164" fmla="*/ 5156200 h 6870700"/>
              <a:gd name="connsiteX1-165" fmla="*/ 9379719 w 12211819"/>
              <a:gd name="connsiteY1-166" fmla="*/ 12700 h 6870700"/>
              <a:gd name="connsiteX2-167" fmla="*/ 12211819 w 12211819"/>
              <a:gd name="connsiteY2-168" fmla="*/ 0 h 6870700"/>
              <a:gd name="connsiteX3-169" fmla="*/ 12199119 w 12211819"/>
              <a:gd name="connsiteY3-170" fmla="*/ 6870700 h 6870700"/>
              <a:gd name="connsiteX4-171" fmla="*/ 7119 w 12211819"/>
              <a:gd name="connsiteY4-172" fmla="*/ 6870700 h 6870700"/>
              <a:gd name="connsiteX5-173" fmla="*/ 769 w 12211819"/>
              <a:gd name="connsiteY5-174" fmla="*/ 5156200 h 6870700"/>
              <a:gd name="connsiteX0-175" fmla="*/ 769 w 12211819"/>
              <a:gd name="connsiteY0-176" fmla="*/ 5156200 h 6870700"/>
              <a:gd name="connsiteX1-177" fmla="*/ 10617969 w 12211819"/>
              <a:gd name="connsiteY1-178" fmla="*/ 31750 h 6870700"/>
              <a:gd name="connsiteX2-179" fmla="*/ 12211819 w 12211819"/>
              <a:gd name="connsiteY2-180" fmla="*/ 0 h 6870700"/>
              <a:gd name="connsiteX3-181" fmla="*/ 12199119 w 12211819"/>
              <a:gd name="connsiteY3-182" fmla="*/ 6870700 h 6870700"/>
              <a:gd name="connsiteX4-183" fmla="*/ 7119 w 12211819"/>
              <a:gd name="connsiteY4-184" fmla="*/ 6870700 h 6870700"/>
              <a:gd name="connsiteX5-185" fmla="*/ 769 w 12211819"/>
              <a:gd name="connsiteY5-186" fmla="*/ 5156200 h 6870700"/>
              <a:gd name="connsiteX0-187" fmla="*/ 769 w 12211819"/>
              <a:gd name="connsiteY0-188" fmla="*/ 5156200 h 6870700"/>
              <a:gd name="connsiteX1-189" fmla="*/ 10637019 w 12211819"/>
              <a:gd name="connsiteY1-190" fmla="*/ 12700 h 6870700"/>
              <a:gd name="connsiteX2-191" fmla="*/ 12211819 w 12211819"/>
              <a:gd name="connsiteY2-192" fmla="*/ 0 h 6870700"/>
              <a:gd name="connsiteX3-193" fmla="*/ 12199119 w 12211819"/>
              <a:gd name="connsiteY3-194" fmla="*/ 6870700 h 6870700"/>
              <a:gd name="connsiteX4-195" fmla="*/ 7119 w 12211819"/>
              <a:gd name="connsiteY4-196" fmla="*/ 6870700 h 6870700"/>
              <a:gd name="connsiteX5-197" fmla="*/ 769 w 12211819"/>
              <a:gd name="connsiteY5-198" fmla="*/ 5156200 h 6870700"/>
              <a:gd name="connsiteX0-199" fmla="*/ 769 w 12211819"/>
              <a:gd name="connsiteY0-200" fmla="*/ 5156200 h 6870700"/>
              <a:gd name="connsiteX1-201" fmla="*/ 10637019 w 12211819"/>
              <a:gd name="connsiteY1-202" fmla="*/ 12700 h 6870700"/>
              <a:gd name="connsiteX2-203" fmla="*/ 12211819 w 12211819"/>
              <a:gd name="connsiteY2-204" fmla="*/ 0 h 6870700"/>
              <a:gd name="connsiteX3-205" fmla="*/ 12199119 w 12211819"/>
              <a:gd name="connsiteY3-206" fmla="*/ 6870700 h 6870700"/>
              <a:gd name="connsiteX4-207" fmla="*/ 7119 w 12211819"/>
              <a:gd name="connsiteY4-208" fmla="*/ 6870700 h 6870700"/>
              <a:gd name="connsiteX5-209" fmla="*/ 769 w 12211819"/>
              <a:gd name="connsiteY5-210" fmla="*/ 5156200 h 6870700"/>
              <a:gd name="connsiteX0-211" fmla="*/ 769 w 12211819"/>
              <a:gd name="connsiteY0-212" fmla="*/ 5156200 h 6870700"/>
              <a:gd name="connsiteX1-213" fmla="*/ 11203076 w 12211819"/>
              <a:gd name="connsiteY1-214" fmla="*/ 12700 h 6870700"/>
              <a:gd name="connsiteX2-215" fmla="*/ 12211819 w 12211819"/>
              <a:gd name="connsiteY2-216" fmla="*/ 0 h 6870700"/>
              <a:gd name="connsiteX3-217" fmla="*/ 12199119 w 12211819"/>
              <a:gd name="connsiteY3-218" fmla="*/ 6870700 h 6870700"/>
              <a:gd name="connsiteX4-219" fmla="*/ 7119 w 12211819"/>
              <a:gd name="connsiteY4-220" fmla="*/ 6870700 h 6870700"/>
              <a:gd name="connsiteX5-221" fmla="*/ 769 w 12211819"/>
              <a:gd name="connsiteY5-222" fmla="*/ 5156200 h 68707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41" y="connsiteY5-42"/>
              </a:cxn>
            </a:cxnLst>
            <a:rect l="l" t="t" r="r" b="b"/>
            <a:pathLst>
              <a:path w="12211819" h="6870700">
                <a:moveTo>
                  <a:pt x="769" y="5156200"/>
                </a:moveTo>
                <a:cubicBezTo>
                  <a:pt x="3594869" y="7854950"/>
                  <a:pt x="12790576" y="6858000"/>
                  <a:pt x="11203076" y="12700"/>
                </a:cubicBezTo>
                <a:lnTo>
                  <a:pt x="12211819" y="0"/>
                </a:lnTo>
                <a:cubicBezTo>
                  <a:pt x="12207586" y="2290233"/>
                  <a:pt x="12203352" y="4580467"/>
                  <a:pt x="12199119" y="6870700"/>
                </a:cubicBezTo>
                <a:lnTo>
                  <a:pt x="7119" y="6870700"/>
                </a:lnTo>
                <a:cubicBezTo>
                  <a:pt x="11352" y="5816600"/>
                  <a:pt x="-3464" y="6210300"/>
                  <a:pt x="769" y="5156200"/>
                </a:cubicBezTo>
                <a:close/>
              </a:path>
            </a:pathLst>
          </a:custGeom>
          <a:gradFill flip="none" rotWithShape="1">
            <a:gsLst>
              <a:gs pos="2000">
                <a:schemeClr val="bg1">
                  <a:lumMod val="85000"/>
                </a:schemeClr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0626763" y="6415318"/>
            <a:ext cx="1073593" cy="102043"/>
            <a:chOff x="377825" y="-1963565"/>
            <a:chExt cx="1073593" cy="102043"/>
          </a:xfrm>
        </p:grpSpPr>
        <p:sp>
          <p:nvSpPr>
            <p:cNvPr id="11" name="椭圆 10"/>
            <p:cNvSpPr/>
            <p:nvPr/>
          </p:nvSpPr>
          <p:spPr>
            <a:xfrm>
              <a:off x="37782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620713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863600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106488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134937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442641" y="2454275"/>
            <a:ext cx="3770709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rgbClr val="0055BD"/>
                </a:solidFill>
                <a:cs typeface="+mn-ea"/>
                <a:sym typeface="+mn-lt"/>
              </a:rPr>
              <a:t>文献汇报</a:t>
            </a:r>
            <a:endParaRPr lang="zh-CN" altLang="en-US" sz="6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96060" y="3850640"/>
            <a:ext cx="2262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Microsoft YaHei UI" panose="020B0503020204020204" charset="-122"/>
                <a:ea typeface="Microsoft YaHei UI" panose="020B0503020204020204" charset="-122"/>
                <a:cs typeface="Microsoft YaHei UI" panose="020B0503020204020204" charset="-122"/>
              </a:rPr>
              <a:t>王涛</a:t>
            </a:r>
            <a:r>
              <a:rPr lang="en-US" altLang="zh-CN">
                <a:latin typeface="Microsoft YaHei UI" panose="020B0503020204020204" charset="-122"/>
                <a:ea typeface="Microsoft YaHei UI" panose="020B0503020204020204" charset="-122"/>
                <a:cs typeface="Microsoft YaHei UI" panose="020B0503020204020204" charset="-122"/>
              </a:rPr>
              <a:t> 2023.11.24</a:t>
            </a:r>
            <a:endParaRPr lang="en-US" altLang="zh-CN">
              <a:latin typeface="Microsoft YaHei UI" panose="020B0503020204020204" charset="-122"/>
              <a:ea typeface="Microsoft YaHei UI" panose="020B0503020204020204" charset="-122"/>
              <a:cs typeface="Microsoft YaHei UI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25628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- 02 </a:t>
            </a:r>
            <a:r>
              <a:rPr lang="zh-CN" altLang="en-US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研究背景</a:t>
            </a:r>
            <a:endParaRPr lang="zh-CN" altLang="en-US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0310" y="1717040"/>
            <a:ext cx="10077450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2460"/>
              </a:lnSpc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参数高效微调技术（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PEFT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）：大型预训练模型的训练成本非常高昂，PEFT技术旨在通过最小化微调参数的数量和计算复杂度，来提高预训练模型在新任务上的性能。这样一来，即使计算资源受限，也可以利用预训练模型的知识来迅速适应新任务，实现高效的迁移学习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097520" y="6485890"/>
            <a:ext cx="65239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/>
              <a:t>https://www.yuque.com/meta95/hmc3l4/ozgy13dx4akv7v17</a:t>
            </a:r>
            <a:endParaRPr lang="zh-CN" altLang="en-US" sz="1000"/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459355" y="3063875"/>
            <a:ext cx="7273925" cy="29362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25628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- 03 MSA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" name="图片 6" descr="MSA_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765" y="1659890"/>
            <a:ext cx="9603105" cy="35388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089265" y="5198745"/>
            <a:ext cx="23571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只在第一层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decoder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中使用了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Adapter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121275" y="4441190"/>
            <a:ext cx="8255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N*D*L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7196455" y="4441190"/>
            <a:ext cx="8255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D*N*L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3405" y="6118860"/>
            <a:ext cx="92316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MRI or CT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图像都是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3D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的，虽然可以切片为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2D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图像单独处理，但却丢失了深度维度上的相关性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25628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- 03 MSA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1640" y="1541145"/>
            <a:ext cx="11033125" cy="387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2460"/>
              </a:lnSpc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训练数据集：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21640" y="2106930"/>
            <a:ext cx="112864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ReadImageNet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：包含 135 万张带标记的肌肉骨骼、神经、肿瘤、胃肠道、内分泌和肺部病理学的 CT、MRI 和超声图像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21640" y="2816225"/>
            <a:ext cx="7907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EyePACSp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：包含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88,702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张彩色眼底图像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21640" y="3312160"/>
            <a:ext cx="112864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BCN-20000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&amp;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HAM-10000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：包含约 3 万张具有黑色素瘤或痣的皮肤镜图像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1"/>
            </p:custDataLst>
          </p:nvPr>
        </p:nvSpPr>
        <p:spPr>
          <a:xfrm>
            <a:off x="421640" y="4408612"/>
            <a:ext cx="11033125" cy="387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2460"/>
              </a:lnSpc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评价指标：Dice是医学图像比赛中使用频率最高的指标，通常用于计算两个样本的相似度，值域为[0, 1]。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/>
              <p:cNvSpPr txBox="1"/>
              <p:nvPr/>
            </p:nvSpPr>
            <p:spPr>
              <a:xfrm>
                <a:off x="421640" y="4990465"/>
                <a:ext cx="2762102" cy="6649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𝐷𝑖𝑐𝑒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∗|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𝑝𝑟𝑒𝑑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𝑝𝑟𝑒𝑑</m:t>
                              </m:r>
                            </m:e>
                          </m:d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+|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640" y="4990465"/>
                <a:ext cx="2762102" cy="664990"/>
              </a:xfrm>
              <a:prstGeom prst="rect">
                <a:avLst/>
              </a:prstGeom>
              <a:blipFill rotWithShape="1">
                <a:blip r:embed="rId2"/>
                <a:stretch>
                  <a:fillRect r="18" b="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直接连接符 6"/>
          <p:cNvCxnSpPr/>
          <p:nvPr/>
        </p:nvCxnSpPr>
        <p:spPr>
          <a:xfrm>
            <a:off x="285750" y="3957320"/>
            <a:ext cx="115633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980" y="4963407"/>
            <a:ext cx="3623851" cy="17988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25628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- 03 MSA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84126" y="5170585"/>
            <a:ext cx="28123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</a:rPr>
              <a:t>AMOS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</a:rPr>
              <a:t>：腹部多器官分割数据集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063" y="1507148"/>
            <a:ext cx="8497874" cy="331203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3069771" y="4452257"/>
            <a:ext cx="6912429" cy="2721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25628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- 03 MSA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939" y="928460"/>
            <a:ext cx="7102122" cy="54704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25628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- 03 MSA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811" y="1352546"/>
            <a:ext cx="7486378" cy="473410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25628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- 04 </a:t>
            </a:r>
            <a:r>
              <a:rPr lang="zh-CN" altLang="en-US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结论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35181" y="1943100"/>
            <a:ext cx="9403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MSA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：将通用分割模型 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SAM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扩展到医学图像分割领域，使用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PEFT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技术显著改进了性能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58" y="2983512"/>
            <a:ext cx="7304248" cy="171695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5"/>
          <p:cNvSpPr/>
          <p:nvPr/>
        </p:nvSpPr>
        <p:spPr>
          <a:xfrm>
            <a:off x="14239" y="-43543"/>
            <a:ext cx="12219215" cy="6901543"/>
          </a:xfrm>
          <a:custGeom>
            <a:avLst/>
            <a:gdLst>
              <a:gd name="connsiteX0" fmla="*/ 0 w 12192000"/>
              <a:gd name="connsiteY0" fmla="*/ 0 h 2247900"/>
              <a:gd name="connsiteX1" fmla="*/ 12192000 w 12192000"/>
              <a:gd name="connsiteY1" fmla="*/ 0 h 2247900"/>
              <a:gd name="connsiteX2" fmla="*/ 12192000 w 12192000"/>
              <a:gd name="connsiteY2" fmla="*/ 2247900 h 2247900"/>
              <a:gd name="connsiteX3" fmla="*/ 0 w 12192000"/>
              <a:gd name="connsiteY3" fmla="*/ 2247900 h 2247900"/>
              <a:gd name="connsiteX4" fmla="*/ 0 w 12192000"/>
              <a:gd name="connsiteY4" fmla="*/ 0 h 2247900"/>
              <a:gd name="connsiteX0-1" fmla="*/ 0 w 12192000"/>
              <a:gd name="connsiteY0-2" fmla="*/ 0 h 2247900"/>
              <a:gd name="connsiteX1-3" fmla="*/ 12192000 w 12192000"/>
              <a:gd name="connsiteY1-4" fmla="*/ 0 h 2247900"/>
              <a:gd name="connsiteX2-5" fmla="*/ 12192000 w 12192000"/>
              <a:gd name="connsiteY2-6" fmla="*/ 2247900 h 2247900"/>
              <a:gd name="connsiteX3-7" fmla="*/ 0 w 12192000"/>
              <a:gd name="connsiteY3-8" fmla="*/ 2247900 h 2247900"/>
              <a:gd name="connsiteX4-9" fmla="*/ 0 w 12192000"/>
              <a:gd name="connsiteY4-10" fmla="*/ 0 h 2247900"/>
              <a:gd name="connsiteX0-11" fmla="*/ 0 w 12192000"/>
              <a:gd name="connsiteY0-12" fmla="*/ 4597400 h 6845300"/>
              <a:gd name="connsiteX1-13" fmla="*/ 10502900 w 12192000"/>
              <a:gd name="connsiteY1-14" fmla="*/ 0 h 6845300"/>
              <a:gd name="connsiteX2-15" fmla="*/ 12192000 w 12192000"/>
              <a:gd name="connsiteY2-16" fmla="*/ 6845300 h 6845300"/>
              <a:gd name="connsiteX3-17" fmla="*/ 0 w 12192000"/>
              <a:gd name="connsiteY3-18" fmla="*/ 6845300 h 6845300"/>
              <a:gd name="connsiteX4-19" fmla="*/ 0 w 12192000"/>
              <a:gd name="connsiteY4-20" fmla="*/ 4597400 h 6845300"/>
              <a:gd name="connsiteX0-21" fmla="*/ 0 w 12192000"/>
              <a:gd name="connsiteY0-22" fmla="*/ 4597400 h 6845300"/>
              <a:gd name="connsiteX1-23" fmla="*/ 10502900 w 12192000"/>
              <a:gd name="connsiteY1-24" fmla="*/ 0 h 6845300"/>
              <a:gd name="connsiteX2-25" fmla="*/ 10617200 w 12192000"/>
              <a:gd name="connsiteY2-26" fmla="*/ 482600 h 6845300"/>
              <a:gd name="connsiteX3-27" fmla="*/ 12192000 w 12192000"/>
              <a:gd name="connsiteY3-28" fmla="*/ 6845300 h 6845300"/>
              <a:gd name="connsiteX4-29" fmla="*/ 0 w 12192000"/>
              <a:gd name="connsiteY4-30" fmla="*/ 6845300 h 6845300"/>
              <a:gd name="connsiteX5" fmla="*/ 0 w 12192000"/>
              <a:gd name="connsiteY5" fmla="*/ 4597400 h 6845300"/>
              <a:gd name="connsiteX0-31" fmla="*/ 0 w 12204700"/>
              <a:gd name="connsiteY0-32" fmla="*/ 4622800 h 6870700"/>
              <a:gd name="connsiteX1-33" fmla="*/ 10502900 w 12204700"/>
              <a:gd name="connsiteY1-34" fmla="*/ 25400 h 6870700"/>
              <a:gd name="connsiteX2-35" fmla="*/ 12204700 w 12204700"/>
              <a:gd name="connsiteY2-36" fmla="*/ 0 h 6870700"/>
              <a:gd name="connsiteX3-37" fmla="*/ 12192000 w 12204700"/>
              <a:gd name="connsiteY3-38" fmla="*/ 6870700 h 6870700"/>
              <a:gd name="connsiteX4-39" fmla="*/ 0 w 12204700"/>
              <a:gd name="connsiteY4-40" fmla="*/ 6870700 h 6870700"/>
              <a:gd name="connsiteX5-41" fmla="*/ 0 w 12204700"/>
              <a:gd name="connsiteY5-42" fmla="*/ 4622800 h 6870700"/>
              <a:gd name="connsiteX0-43" fmla="*/ 0 w 12204700"/>
              <a:gd name="connsiteY0-44" fmla="*/ 4635500 h 6883400"/>
              <a:gd name="connsiteX1-45" fmla="*/ 11303000 w 12204700"/>
              <a:gd name="connsiteY1-46" fmla="*/ 0 h 6883400"/>
              <a:gd name="connsiteX2-47" fmla="*/ 12204700 w 12204700"/>
              <a:gd name="connsiteY2-48" fmla="*/ 12700 h 6883400"/>
              <a:gd name="connsiteX3-49" fmla="*/ 12192000 w 12204700"/>
              <a:gd name="connsiteY3-50" fmla="*/ 6883400 h 6883400"/>
              <a:gd name="connsiteX4-51" fmla="*/ 0 w 12204700"/>
              <a:gd name="connsiteY4-52" fmla="*/ 6883400 h 6883400"/>
              <a:gd name="connsiteX5-53" fmla="*/ 0 w 12204700"/>
              <a:gd name="connsiteY5-54" fmla="*/ 4635500 h 6883400"/>
              <a:gd name="connsiteX0-55" fmla="*/ 0 w 12204700"/>
              <a:gd name="connsiteY0-56" fmla="*/ 4635500 h 6883400"/>
              <a:gd name="connsiteX1-57" fmla="*/ 11303000 w 12204700"/>
              <a:gd name="connsiteY1-58" fmla="*/ 0 h 6883400"/>
              <a:gd name="connsiteX2-59" fmla="*/ 12204700 w 12204700"/>
              <a:gd name="connsiteY2-60" fmla="*/ 12700 h 6883400"/>
              <a:gd name="connsiteX3-61" fmla="*/ 12192000 w 12204700"/>
              <a:gd name="connsiteY3-62" fmla="*/ 6883400 h 6883400"/>
              <a:gd name="connsiteX4-63" fmla="*/ 0 w 12204700"/>
              <a:gd name="connsiteY4-64" fmla="*/ 6883400 h 6883400"/>
              <a:gd name="connsiteX5-65" fmla="*/ 0 w 12204700"/>
              <a:gd name="connsiteY5-66" fmla="*/ 4635500 h 6883400"/>
              <a:gd name="connsiteX0-67" fmla="*/ 0 w 12204700"/>
              <a:gd name="connsiteY0-68" fmla="*/ 4622800 h 6870700"/>
              <a:gd name="connsiteX1-69" fmla="*/ 9372600 w 12204700"/>
              <a:gd name="connsiteY1-70" fmla="*/ 12700 h 6870700"/>
              <a:gd name="connsiteX2-71" fmla="*/ 12204700 w 12204700"/>
              <a:gd name="connsiteY2-72" fmla="*/ 0 h 6870700"/>
              <a:gd name="connsiteX3-73" fmla="*/ 12192000 w 12204700"/>
              <a:gd name="connsiteY3-74" fmla="*/ 6870700 h 6870700"/>
              <a:gd name="connsiteX4-75" fmla="*/ 0 w 12204700"/>
              <a:gd name="connsiteY4-76" fmla="*/ 6870700 h 6870700"/>
              <a:gd name="connsiteX5-77" fmla="*/ 0 w 12204700"/>
              <a:gd name="connsiteY5-78" fmla="*/ 4622800 h 6870700"/>
              <a:gd name="connsiteX0-79" fmla="*/ 0 w 12204700"/>
              <a:gd name="connsiteY0-80" fmla="*/ 4622800 h 6870700"/>
              <a:gd name="connsiteX1-81" fmla="*/ 9372600 w 12204700"/>
              <a:gd name="connsiteY1-82" fmla="*/ 12700 h 6870700"/>
              <a:gd name="connsiteX2-83" fmla="*/ 12204700 w 12204700"/>
              <a:gd name="connsiteY2-84" fmla="*/ 0 h 6870700"/>
              <a:gd name="connsiteX3-85" fmla="*/ 12192000 w 12204700"/>
              <a:gd name="connsiteY3-86" fmla="*/ 6870700 h 6870700"/>
              <a:gd name="connsiteX4-87" fmla="*/ 0 w 12204700"/>
              <a:gd name="connsiteY4-88" fmla="*/ 6870700 h 6870700"/>
              <a:gd name="connsiteX5-89" fmla="*/ 0 w 12204700"/>
              <a:gd name="connsiteY5-90" fmla="*/ 4622800 h 6870700"/>
              <a:gd name="connsiteX0-91" fmla="*/ 12700 w 12204700"/>
              <a:gd name="connsiteY0-92" fmla="*/ 3708400 h 6870700"/>
              <a:gd name="connsiteX1-93" fmla="*/ 9372600 w 12204700"/>
              <a:gd name="connsiteY1-94" fmla="*/ 12700 h 6870700"/>
              <a:gd name="connsiteX2-95" fmla="*/ 12204700 w 12204700"/>
              <a:gd name="connsiteY2-96" fmla="*/ 0 h 6870700"/>
              <a:gd name="connsiteX3-97" fmla="*/ 12192000 w 12204700"/>
              <a:gd name="connsiteY3-98" fmla="*/ 6870700 h 6870700"/>
              <a:gd name="connsiteX4-99" fmla="*/ 0 w 12204700"/>
              <a:gd name="connsiteY4-100" fmla="*/ 6870700 h 6870700"/>
              <a:gd name="connsiteX5-101" fmla="*/ 12700 w 12204700"/>
              <a:gd name="connsiteY5-102" fmla="*/ 3708400 h 6870700"/>
              <a:gd name="connsiteX0-103" fmla="*/ 12700 w 12204700"/>
              <a:gd name="connsiteY0-104" fmla="*/ 3708400 h 6870700"/>
              <a:gd name="connsiteX1-105" fmla="*/ 9372600 w 12204700"/>
              <a:gd name="connsiteY1-106" fmla="*/ 12700 h 6870700"/>
              <a:gd name="connsiteX2-107" fmla="*/ 12204700 w 12204700"/>
              <a:gd name="connsiteY2-108" fmla="*/ 0 h 6870700"/>
              <a:gd name="connsiteX3-109" fmla="*/ 12192000 w 12204700"/>
              <a:gd name="connsiteY3-110" fmla="*/ 6870700 h 6870700"/>
              <a:gd name="connsiteX4-111" fmla="*/ 0 w 12204700"/>
              <a:gd name="connsiteY4-112" fmla="*/ 6870700 h 6870700"/>
              <a:gd name="connsiteX5-113" fmla="*/ 12700 w 12204700"/>
              <a:gd name="connsiteY5-114" fmla="*/ 3708400 h 6870700"/>
              <a:gd name="connsiteX0-115" fmla="*/ 12700 w 12204700"/>
              <a:gd name="connsiteY0-116" fmla="*/ 3708400 h 6870700"/>
              <a:gd name="connsiteX1-117" fmla="*/ 9372600 w 12204700"/>
              <a:gd name="connsiteY1-118" fmla="*/ 12700 h 6870700"/>
              <a:gd name="connsiteX2-119" fmla="*/ 12204700 w 12204700"/>
              <a:gd name="connsiteY2-120" fmla="*/ 0 h 6870700"/>
              <a:gd name="connsiteX3-121" fmla="*/ 12192000 w 12204700"/>
              <a:gd name="connsiteY3-122" fmla="*/ 6870700 h 6870700"/>
              <a:gd name="connsiteX4-123" fmla="*/ 0 w 12204700"/>
              <a:gd name="connsiteY4-124" fmla="*/ 6870700 h 6870700"/>
              <a:gd name="connsiteX5-125" fmla="*/ 12700 w 12204700"/>
              <a:gd name="connsiteY5-126" fmla="*/ 3708400 h 6870700"/>
              <a:gd name="connsiteX0-127" fmla="*/ 12700 w 12204700"/>
              <a:gd name="connsiteY0-128" fmla="*/ 3708400 h 6870700"/>
              <a:gd name="connsiteX1-129" fmla="*/ 9372600 w 12204700"/>
              <a:gd name="connsiteY1-130" fmla="*/ 12700 h 6870700"/>
              <a:gd name="connsiteX2-131" fmla="*/ 12204700 w 12204700"/>
              <a:gd name="connsiteY2-132" fmla="*/ 0 h 6870700"/>
              <a:gd name="connsiteX3-133" fmla="*/ 12192000 w 12204700"/>
              <a:gd name="connsiteY3-134" fmla="*/ 6870700 h 6870700"/>
              <a:gd name="connsiteX4-135" fmla="*/ 0 w 12204700"/>
              <a:gd name="connsiteY4-136" fmla="*/ 6870700 h 6870700"/>
              <a:gd name="connsiteX5-137" fmla="*/ 12700 w 12204700"/>
              <a:gd name="connsiteY5-138" fmla="*/ 3708400 h 6870700"/>
              <a:gd name="connsiteX0-139" fmla="*/ 769 w 12211819"/>
              <a:gd name="connsiteY0-140" fmla="*/ 5156200 h 7155874"/>
              <a:gd name="connsiteX1-141" fmla="*/ 9379719 w 12211819"/>
              <a:gd name="connsiteY1-142" fmla="*/ 12700 h 7155874"/>
              <a:gd name="connsiteX2-143" fmla="*/ 12211819 w 12211819"/>
              <a:gd name="connsiteY2-144" fmla="*/ 0 h 7155874"/>
              <a:gd name="connsiteX3-145" fmla="*/ 12199119 w 12211819"/>
              <a:gd name="connsiteY3-146" fmla="*/ 6870700 h 7155874"/>
              <a:gd name="connsiteX4-147" fmla="*/ 7119 w 12211819"/>
              <a:gd name="connsiteY4-148" fmla="*/ 6870700 h 7155874"/>
              <a:gd name="connsiteX5-149" fmla="*/ 769 w 12211819"/>
              <a:gd name="connsiteY5-150" fmla="*/ 5156200 h 7155874"/>
              <a:gd name="connsiteX0-151" fmla="*/ 769 w 12211819"/>
              <a:gd name="connsiteY0-152" fmla="*/ 5156200 h 6870700"/>
              <a:gd name="connsiteX1-153" fmla="*/ 9379719 w 12211819"/>
              <a:gd name="connsiteY1-154" fmla="*/ 12700 h 6870700"/>
              <a:gd name="connsiteX2-155" fmla="*/ 12211819 w 12211819"/>
              <a:gd name="connsiteY2-156" fmla="*/ 0 h 6870700"/>
              <a:gd name="connsiteX3-157" fmla="*/ 12199119 w 12211819"/>
              <a:gd name="connsiteY3-158" fmla="*/ 6870700 h 6870700"/>
              <a:gd name="connsiteX4-159" fmla="*/ 7119 w 12211819"/>
              <a:gd name="connsiteY4-160" fmla="*/ 6870700 h 6870700"/>
              <a:gd name="connsiteX5-161" fmla="*/ 769 w 12211819"/>
              <a:gd name="connsiteY5-162" fmla="*/ 5156200 h 6870700"/>
              <a:gd name="connsiteX0-163" fmla="*/ 769 w 12211819"/>
              <a:gd name="connsiteY0-164" fmla="*/ 5156200 h 6870700"/>
              <a:gd name="connsiteX1-165" fmla="*/ 9379719 w 12211819"/>
              <a:gd name="connsiteY1-166" fmla="*/ 12700 h 6870700"/>
              <a:gd name="connsiteX2-167" fmla="*/ 12211819 w 12211819"/>
              <a:gd name="connsiteY2-168" fmla="*/ 0 h 6870700"/>
              <a:gd name="connsiteX3-169" fmla="*/ 12199119 w 12211819"/>
              <a:gd name="connsiteY3-170" fmla="*/ 6870700 h 6870700"/>
              <a:gd name="connsiteX4-171" fmla="*/ 7119 w 12211819"/>
              <a:gd name="connsiteY4-172" fmla="*/ 6870700 h 6870700"/>
              <a:gd name="connsiteX5-173" fmla="*/ 769 w 12211819"/>
              <a:gd name="connsiteY5-174" fmla="*/ 5156200 h 6870700"/>
              <a:gd name="connsiteX0-175" fmla="*/ 769 w 12211819"/>
              <a:gd name="connsiteY0-176" fmla="*/ 5156200 h 6870700"/>
              <a:gd name="connsiteX1-177" fmla="*/ 10617969 w 12211819"/>
              <a:gd name="connsiteY1-178" fmla="*/ 31750 h 6870700"/>
              <a:gd name="connsiteX2-179" fmla="*/ 12211819 w 12211819"/>
              <a:gd name="connsiteY2-180" fmla="*/ 0 h 6870700"/>
              <a:gd name="connsiteX3-181" fmla="*/ 12199119 w 12211819"/>
              <a:gd name="connsiteY3-182" fmla="*/ 6870700 h 6870700"/>
              <a:gd name="connsiteX4-183" fmla="*/ 7119 w 12211819"/>
              <a:gd name="connsiteY4-184" fmla="*/ 6870700 h 6870700"/>
              <a:gd name="connsiteX5-185" fmla="*/ 769 w 12211819"/>
              <a:gd name="connsiteY5-186" fmla="*/ 5156200 h 6870700"/>
              <a:gd name="connsiteX0-187" fmla="*/ 769 w 12211819"/>
              <a:gd name="connsiteY0-188" fmla="*/ 5156200 h 6870700"/>
              <a:gd name="connsiteX1-189" fmla="*/ 10637019 w 12211819"/>
              <a:gd name="connsiteY1-190" fmla="*/ 12700 h 6870700"/>
              <a:gd name="connsiteX2-191" fmla="*/ 12211819 w 12211819"/>
              <a:gd name="connsiteY2-192" fmla="*/ 0 h 6870700"/>
              <a:gd name="connsiteX3-193" fmla="*/ 12199119 w 12211819"/>
              <a:gd name="connsiteY3-194" fmla="*/ 6870700 h 6870700"/>
              <a:gd name="connsiteX4-195" fmla="*/ 7119 w 12211819"/>
              <a:gd name="connsiteY4-196" fmla="*/ 6870700 h 6870700"/>
              <a:gd name="connsiteX5-197" fmla="*/ 769 w 12211819"/>
              <a:gd name="connsiteY5-198" fmla="*/ 5156200 h 6870700"/>
              <a:gd name="connsiteX0-199" fmla="*/ 769 w 12211819"/>
              <a:gd name="connsiteY0-200" fmla="*/ 5156200 h 6870700"/>
              <a:gd name="connsiteX1-201" fmla="*/ 10637019 w 12211819"/>
              <a:gd name="connsiteY1-202" fmla="*/ 12700 h 6870700"/>
              <a:gd name="connsiteX2-203" fmla="*/ 12211819 w 12211819"/>
              <a:gd name="connsiteY2-204" fmla="*/ 0 h 6870700"/>
              <a:gd name="connsiteX3-205" fmla="*/ 12199119 w 12211819"/>
              <a:gd name="connsiteY3-206" fmla="*/ 6870700 h 6870700"/>
              <a:gd name="connsiteX4-207" fmla="*/ 7119 w 12211819"/>
              <a:gd name="connsiteY4-208" fmla="*/ 6870700 h 6870700"/>
              <a:gd name="connsiteX5-209" fmla="*/ 769 w 12211819"/>
              <a:gd name="connsiteY5-210" fmla="*/ 5156200 h 6870700"/>
              <a:gd name="connsiteX0-211" fmla="*/ 769 w 12211819"/>
              <a:gd name="connsiteY0-212" fmla="*/ 5156200 h 6943379"/>
              <a:gd name="connsiteX1-213" fmla="*/ 10477362 w 12211819"/>
              <a:gd name="connsiteY1-214" fmla="*/ 1320293 h 6943379"/>
              <a:gd name="connsiteX2-215" fmla="*/ 12211819 w 12211819"/>
              <a:gd name="connsiteY2-216" fmla="*/ 0 h 6943379"/>
              <a:gd name="connsiteX3-217" fmla="*/ 12199119 w 12211819"/>
              <a:gd name="connsiteY3-218" fmla="*/ 6870700 h 6943379"/>
              <a:gd name="connsiteX4-219" fmla="*/ 7119 w 12211819"/>
              <a:gd name="connsiteY4-220" fmla="*/ 6870700 h 6943379"/>
              <a:gd name="connsiteX5-221" fmla="*/ 769 w 12211819"/>
              <a:gd name="connsiteY5-222" fmla="*/ 5156200 h 6943379"/>
              <a:gd name="connsiteX0-223" fmla="*/ 769 w 12200163"/>
              <a:gd name="connsiteY0-224" fmla="*/ 3860282 h 5647461"/>
              <a:gd name="connsiteX1-225" fmla="*/ 10477362 w 12200163"/>
              <a:gd name="connsiteY1-226" fmla="*/ 24375 h 5647461"/>
              <a:gd name="connsiteX2-227" fmla="*/ 12197305 w 12200163"/>
              <a:gd name="connsiteY2-228" fmla="*/ 0 h 5647461"/>
              <a:gd name="connsiteX3-229" fmla="*/ 12199119 w 12200163"/>
              <a:gd name="connsiteY3-230" fmla="*/ 5574782 h 5647461"/>
              <a:gd name="connsiteX4-231" fmla="*/ 7119 w 12200163"/>
              <a:gd name="connsiteY4-232" fmla="*/ 5574782 h 5647461"/>
              <a:gd name="connsiteX5-233" fmla="*/ 769 w 12200163"/>
              <a:gd name="connsiteY5-234" fmla="*/ 3860282 h 5647461"/>
              <a:gd name="connsiteX0-235" fmla="*/ 769 w 12200163"/>
              <a:gd name="connsiteY0-236" fmla="*/ 3860282 h 5655802"/>
              <a:gd name="connsiteX1-237" fmla="*/ 10158048 w 12200163"/>
              <a:gd name="connsiteY1-238" fmla="*/ 47724 h 5655802"/>
              <a:gd name="connsiteX2-239" fmla="*/ 12197305 w 12200163"/>
              <a:gd name="connsiteY2-240" fmla="*/ 0 h 5655802"/>
              <a:gd name="connsiteX3-241" fmla="*/ 12199119 w 12200163"/>
              <a:gd name="connsiteY3-242" fmla="*/ 5574782 h 5655802"/>
              <a:gd name="connsiteX4-243" fmla="*/ 7119 w 12200163"/>
              <a:gd name="connsiteY4-244" fmla="*/ 5574782 h 5655802"/>
              <a:gd name="connsiteX5-245" fmla="*/ 769 w 12200163"/>
              <a:gd name="connsiteY5-246" fmla="*/ 3860282 h 5655802"/>
              <a:gd name="connsiteX0-247" fmla="*/ 769 w 12226334"/>
              <a:gd name="connsiteY0-248" fmla="*/ 3812558 h 5608078"/>
              <a:gd name="connsiteX1-249" fmla="*/ 10158048 w 12226334"/>
              <a:gd name="connsiteY1-250" fmla="*/ 0 h 5608078"/>
              <a:gd name="connsiteX2-251" fmla="*/ 12226334 w 12226334"/>
              <a:gd name="connsiteY2-252" fmla="*/ 209124 h 5608078"/>
              <a:gd name="connsiteX3-253" fmla="*/ 12199119 w 12226334"/>
              <a:gd name="connsiteY3-254" fmla="*/ 5527058 h 5608078"/>
              <a:gd name="connsiteX4-255" fmla="*/ 7119 w 12226334"/>
              <a:gd name="connsiteY4-256" fmla="*/ 5527058 h 5608078"/>
              <a:gd name="connsiteX5-257" fmla="*/ 769 w 12226334"/>
              <a:gd name="connsiteY5-258" fmla="*/ 3812558 h 5608078"/>
              <a:gd name="connsiteX0-259" fmla="*/ 769 w 12226334"/>
              <a:gd name="connsiteY0-260" fmla="*/ 3836932 h 5632452"/>
              <a:gd name="connsiteX1-261" fmla="*/ 10158048 w 12226334"/>
              <a:gd name="connsiteY1-262" fmla="*/ 24374 h 5632452"/>
              <a:gd name="connsiteX2-263" fmla="*/ 12226334 w 12226334"/>
              <a:gd name="connsiteY2-264" fmla="*/ 0 h 5632452"/>
              <a:gd name="connsiteX3-265" fmla="*/ 12199119 w 12226334"/>
              <a:gd name="connsiteY3-266" fmla="*/ 5551432 h 5632452"/>
              <a:gd name="connsiteX4-267" fmla="*/ 7119 w 12226334"/>
              <a:gd name="connsiteY4-268" fmla="*/ 5551432 h 5632452"/>
              <a:gd name="connsiteX5-269" fmla="*/ 769 w 12226334"/>
              <a:gd name="connsiteY5-270" fmla="*/ 3836932 h 5632452"/>
              <a:gd name="connsiteX0-271" fmla="*/ 769 w 12226334"/>
              <a:gd name="connsiteY0-272" fmla="*/ 3836932 h 5551432"/>
              <a:gd name="connsiteX1-273" fmla="*/ 10158048 w 12226334"/>
              <a:gd name="connsiteY1-274" fmla="*/ 24374 h 5551432"/>
              <a:gd name="connsiteX2-275" fmla="*/ 12226334 w 12226334"/>
              <a:gd name="connsiteY2-276" fmla="*/ 0 h 5551432"/>
              <a:gd name="connsiteX3-277" fmla="*/ 12199119 w 12226334"/>
              <a:gd name="connsiteY3-278" fmla="*/ 5551432 h 5551432"/>
              <a:gd name="connsiteX4-279" fmla="*/ 7119 w 12226334"/>
              <a:gd name="connsiteY4-280" fmla="*/ 5551432 h 5551432"/>
              <a:gd name="connsiteX5-281" fmla="*/ 769 w 12226334"/>
              <a:gd name="connsiteY5-282" fmla="*/ 3836932 h 5551432"/>
              <a:gd name="connsiteX0-283" fmla="*/ 769 w 12226334"/>
              <a:gd name="connsiteY0-284" fmla="*/ 3836932 h 5551432"/>
              <a:gd name="connsiteX1-285" fmla="*/ 10158048 w 12226334"/>
              <a:gd name="connsiteY1-286" fmla="*/ 24374 h 5551432"/>
              <a:gd name="connsiteX2-287" fmla="*/ 12226334 w 12226334"/>
              <a:gd name="connsiteY2-288" fmla="*/ 0 h 5551432"/>
              <a:gd name="connsiteX3-289" fmla="*/ 12199119 w 12226334"/>
              <a:gd name="connsiteY3-290" fmla="*/ 5551432 h 5551432"/>
              <a:gd name="connsiteX4-291" fmla="*/ 7119 w 12226334"/>
              <a:gd name="connsiteY4-292" fmla="*/ 5551432 h 5551432"/>
              <a:gd name="connsiteX5-293" fmla="*/ 769 w 12226334"/>
              <a:gd name="connsiteY5-294" fmla="*/ 3836932 h 5551432"/>
              <a:gd name="connsiteX0-295" fmla="*/ 769 w 12226334"/>
              <a:gd name="connsiteY0-296" fmla="*/ 3836932 h 5551432"/>
              <a:gd name="connsiteX1-297" fmla="*/ 10158048 w 12226334"/>
              <a:gd name="connsiteY1-298" fmla="*/ 24374 h 5551432"/>
              <a:gd name="connsiteX2-299" fmla="*/ 12226334 w 12226334"/>
              <a:gd name="connsiteY2-300" fmla="*/ 0 h 5551432"/>
              <a:gd name="connsiteX3-301" fmla="*/ 12199119 w 12226334"/>
              <a:gd name="connsiteY3-302" fmla="*/ 5551432 h 5551432"/>
              <a:gd name="connsiteX4-303" fmla="*/ 7119 w 12226334"/>
              <a:gd name="connsiteY4-304" fmla="*/ 5551432 h 5551432"/>
              <a:gd name="connsiteX5-305" fmla="*/ 769 w 12226334"/>
              <a:gd name="connsiteY5-306" fmla="*/ 3836932 h 5551432"/>
              <a:gd name="connsiteX0-307" fmla="*/ 8164 w 12219215"/>
              <a:gd name="connsiteY0-308" fmla="*/ 4245555 h 5551432"/>
              <a:gd name="connsiteX1-309" fmla="*/ 10150929 w 12219215"/>
              <a:gd name="connsiteY1-310" fmla="*/ 24374 h 5551432"/>
              <a:gd name="connsiteX2-311" fmla="*/ 12219215 w 12219215"/>
              <a:gd name="connsiteY2-312" fmla="*/ 0 h 5551432"/>
              <a:gd name="connsiteX3-313" fmla="*/ 12192000 w 12219215"/>
              <a:gd name="connsiteY3-314" fmla="*/ 5551432 h 5551432"/>
              <a:gd name="connsiteX4-315" fmla="*/ 0 w 12219215"/>
              <a:gd name="connsiteY4-316" fmla="*/ 5551432 h 5551432"/>
              <a:gd name="connsiteX5-317" fmla="*/ 8164 w 12219215"/>
              <a:gd name="connsiteY5-318" fmla="*/ 4245555 h 5551432"/>
              <a:gd name="connsiteX0-319" fmla="*/ 8164 w 12219215"/>
              <a:gd name="connsiteY0-320" fmla="*/ 4245555 h 5551432"/>
              <a:gd name="connsiteX1-321" fmla="*/ 10150929 w 12219215"/>
              <a:gd name="connsiteY1-322" fmla="*/ 24374 h 5551432"/>
              <a:gd name="connsiteX2-323" fmla="*/ 12219215 w 12219215"/>
              <a:gd name="connsiteY2-324" fmla="*/ 0 h 5551432"/>
              <a:gd name="connsiteX3-325" fmla="*/ 12192000 w 12219215"/>
              <a:gd name="connsiteY3-326" fmla="*/ 5551432 h 5551432"/>
              <a:gd name="connsiteX4-327" fmla="*/ 0 w 12219215"/>
              <a:gd name="connsiteY4-328" fmla="*/ 5551432 h 5551432"/>
              <a:gd name="connsiteX5-329" fmla="*/ 8164 w 12219215"/>
              <a:gd name="connsiteY5-330" fmla="*/ 4245555 h 5551432"/>
              <a:gd name="connsiteX0-331" fmla="*/ 8164 w 12219215"/>
              <a:gd name="connsiteY0-332" fmla="*/ 4245555 h 5551432"/>
              <a:gd name="connsiteX1-333" fmla="*/ 9454243 w 12219215"/>
              <a:gd name="connsiteY1-334" fmla="*/ 24374 h 5551432"/>
              <a:gd name="connsiteX2-335" fmla="*/ 12219215 w 12219215"/>
              <a:gd name="connsiteY2-336" fmla="*/ 0 h 5551432"/>
              <a:gd name="connsiteX3-337" fmla="*/ 12192000 w 12219215"/>
              <a:gd name="connsiteY3-338" fmla="*/ 5551432 h 5551432"/>
              <a:gd name="connsiteX4-339" fmla="*/ 0 w 12219215"/>
              <a:gd name="connsiteY4-340" fmla="*/ 5551432 h 5551432"/>
              <a:gd name="connsiteX5-341" fmla="*/ 8164 w 12219215"/>
              <a:gd name="connsiteY5-342" fmla="*/ 4245555 h 555143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41" y="connsiteY5-42"/>
              </a:cxn>
            </a:cxnLst>
            <a:rect l="l" t="t" r="r" b="b"/>
            <a:pathLst>
              <a:path w="12219215" h="5551432">
                <a:moveTo>
                  <a:pt x="8164" y="4245555"/>
                </a:moveTo>
                <a:cubicBezTo>
                  <a:pt x="1889579" y="5181390"/>
                  <a:pt x="10432143" y="6869674"/>
                  <a:pt x="9454243" y="24374"/>
                </a:cubicBezTo>
                <a:lnTo>
                  <a:pt x="12219215" y="0"/>
                </a:lnTo>
                <a:cubicBezTo>
                  <a:pt x="12214982" y="2290233"/>
                  <a:pt x="12196233" y="3261199"/>
                  <a:pt x="12192000" y="5551432"/>
                </a:cubicBezTo>
                <a:lnTo>
                  <a:pt x="0" y="5551432"/>
                </a:lnTo>
                <a:cubicBezTo>
                  <a:pt x="4233" y="4497332"/>
                  <a:pt x="3931" y="5299655"/>
                  <a:pt x="8164" y="4245555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矩形 5"/>
          <p:cNvSpPr/>
          <p:nvPr/>
        </p:nvSpPr>
        <p:spPr>
          <a:xfrm>
            <a:off x="-2790" y="-43541"/>
            <a:ext cx="12219215" cy="6901543"/>
          </a:xfrm>
          <a:custGeom>
            <a:avLst/>
            <a:gdLst>
              <a:gd name="connsiteX0" fmla="*/ 0 w 12192000"/>
              <a:gd name="connsiteY0" fmla="*/ 0 h 2247900"/>
              <a:gd name="connsiteX1" fmla="*/ 12192000 w 12192000"/>
              <a:gd name="connsiteY1" fmla="*/ 0 h 2247900"/>
              <a:gd name="connsiteX2" fmla="*/ 12192000 w 12192000"/>
              <a:gd name="connsiteY2" fmla="*/ 2247900 h 2247900"/>
              <a:gd name="connsiteX3" fmla="*/ 0 w 12192000"/>
              <a:gd name="connsiteY3" fmla="*/ 2247900 h 2247900"/>
              <a:gd name="connsiteX4" fmla="*/ 0 w 12192000"/>
              <a:gd name="connsiteY4" fmla="*/ 0 h 2247900"/>
              <a:gd name="connsiteX0-1" fmla="*/ 0 w 12192000"/>
              <a:gd name="connsiteY0-2" fmla="*/ 0 h 2247900"/>
              <a:gd name="connsiteX1-3" fmla="*/ 12192000 w 12192000"/>
              <a:gd name="connsiteY1-4" fmla="*/ 0 h 2247900"/>
              <a:gd name="connsiteX2-5" fmla="*/ 12192000 w 12192000"/>
              <a:gd name="connsiteY2-6" fmla="*/ 2247900 h 2247900"/>
              <a:gd name="connsiteX3-7" fmla="*/ 0 w 12192000"/>
              <a:gd name="connsiteY3-8" fmla="*/ 2247900 h 2247900"/>
              <a:gd name="connsiteX4-9" fmla="*/ 0 w 12192000"/>
              <a:gd name="connsiteY4-10" fmla="*/ 0 h 2247900"/>
              <a:gd name="connsiteX0-11" fmla="*/ 0 w 12192000"/>
              <a:gd name="connsiteY0-12" fmla="*/ 4597400 h 6845300"/>
              <a:gd name="connsiteX1-13" fmla="*/ 10502900 w 12192000"/>
              <a:gd name="connsiteY1-14" fmla="*/ 0 h 6845300"/>
              <a:gd name="connsiteX2-15" fmla="*/ 12192000 w 12192000"/>
              <a:gd name="connsiteY2-16" fmla="*/ 6845300 h 6845300"/>
              <a:gd name="connsiteX3-17" fmla="*/ 0 w 12192000"/>
              <a:gd name="connsiteY3-18" fmla="*/ 6845300 h 6845300"/>
              <a:gd name="connsiteX4-19" fmla="*/ 0 w 12192000"/>
              <a:gd name="connsiteY4-20" fmla="*/ 4597400 h 6845300"/>
              <a:gd name="connsiteX0-21" fmla="*/ 0 w 12192000"/>
              <a:gd name="connsiteY0-22" fmla="*/ 4597400 h 6845300"/>
              <a:gd name="connsiteX1-23" fmla="*/ 10502900 w 12192000"/>
              <a:gd name="connsiteY1-24" fmla="*/ 0 h 6845300"/>
              <a:gd name="connsiteX2-25" fmla="*/ 10617200 w 12192000"/>
              <a:gd name="connsiteY2-26" fmla="*/ 482600 h 6845300"/>
              <a:gd name="connsiteX3-27" fmla="*/ 12192000 w 12192000"/>
              <a:gd name="connsiteY3-28" fmla="*/ 6845300 h 6845300"/>
              <a:gd name="connsiteX4-29" fmla="*/ 0 w 12192000"/>
              <a:gd name="connsiteY4-30" fmla="*/ 6845300 h 6845300"/>
              <a:gd name="connsiteX5" fmla="*/ 0 w 12192000"/>
              <a:gd name="connsiteY5" fmla="*/ 4597400 h 6845300"/>
              <a:gd name="connsiteX0-31" fmla="*/ 0 w 12204700"/>
              <a:gd name="connsiteY0-32" fmla="*/ 4622800 h 6870700"/>
              <a:gd name="connsiteX1-33" fmla="*/ 10502900 w 12204700"/>
              <a:gd name="connsiteY1-34" fmla="*/ 25400 h 6870700"/>
              <a:gd name="connsiteX2-35" fmla="*/ 12204700 w 12204700"/>
              <a:gd name="connsiteY2-36" fmla="*/ 0 h 6870700"/>
              <a:gd name="connsiteX3-37" fmla="*/ 12192000 w 12204700"/>
              <a:gd name="connsiteY3-38" fmla="*/ 6870700 h 6870700"/>
              <a:gd name="connsiteX4-39" fmla="*/ 0 w 12204700"/>
              <a:gd name="connsiteY4-40" fmla="*/ 6870700 h 6870700"/>
              <a:gd name="connsiteX5-41" fmla="*/ 0 w 12204700"/>
              <a:gd name="connsiteY5-42" fmla="*/ 4622800 h 6870700"/>
              <a:gd name="connsiteX0-43" fmla="*/ 0 w 12204700"/>
              <a:gd name="connsiteY0-44" fmla="*/ 4635500 h 6883400"/>
              <a:gd name="connsiteX1-45" fmla="*/ 11303000 w 12204700"/>
              <a:gd name="connsiteY1-46" fmla="*/ 0 h 6883400"/>
              <a:gd name="connsiteX2-47" fmla="*/ 12204700 w 12204700"/>
              <a:gd name="connsiteY2-48" fmla="*/ 12700 h 6883400"/>
              <a:gd name="connsiteX3-49" fmla="*/ 12192000 w 12204700"/>
              <a:gd name="connsiteY3-50" fmla="*/ 6883400 h 6883400"/>
              <a:gd name="connsiteX4-51" fmla="*/ 0 w 12204700"/>
              <a:gd name="connsiteY4-52" fmla="*/ 6883400 h 6883400"/>
              <a:gd name="connsiteX5-53" fmla="*/ 0 w 12204700"/>
              <a:gd name="connsiteY5-54" fmla="*/ 4635500 h 6883400"/>
              <a:gd name="connsiteX0-55" fmla="*/ 0 w 12204700"/>
              <a:gd name="connsiteY0-56" fmla="*/ 4635500 h 6883400"/>
              <a:gd name="connsiteX1-57" fmla="*/ 11303000 w 12204700"/>
              <a:gd name="connsiteY1-58" fmla="*/ 0 h 6883400"/>
              <a:gd name="connsiteX2-59" fmla="*/ 12204700 w 12204700"/>
              <a:gd name="connsiteY2-60" fmla="*/ 12700 h 6883400"/>
              <a:gd name="connsiteX3-61" fmla="*/ 12192000 w 12204700"/>
              <a:gd name="connsiteY3-62" fmla="*/ 6883400 h 6883400"/>
              <a:gd name="connsiteX4-63" fmla="*/ 0 w 12204700"/>
              <a:gd name="connsiteY4-64" fmla="*/ 6883400 h 6883400"/>
              <a:gd name="connsiteX5-65" fmla="*/ 0 w 12204700"/>
              <a:gd name="connsiteY5-66" fmla="*/ 4635500 h 6883400"/>
              <a:gd name="connsiteX0-67" fmla="*/ 0 w 12204700"/>
              <a:gd name="connsiteY0-68" fmla="*/ 4622800 h 6870700"/>
              <a:gd name="connsiteX1-69" fmla="*/ 9372600 w 12204700"/>
              <a:gd name="connsiteY1-70" fmla="*/ 12700 h 6870700"/>
              <a:gd name="connsiteX2-71" fmla="*/ 12204700 w 12204700"/>
              <a:gd name="connsiteY2-72" fmla="*/ 0 h 6870700"/>
              <a:gd name="connsiteX3-73" fmla="*/ 12192000 w 12204700"/>
              <a:gd name="connsiteY3-74" fmla="*/ 6870700 h 6870700"/>
              <a:gd name="connsiteX4-75" fmla="*/ 0 w 12204700"/>
              <a:gd name="connsiteY4-76" fmla="*/ 6870700 h 6870700"/>
              <a:gd name="connsiteX5-77" fmla="*/ 0 w 12204700"/>
              <a:gd name="connsiteY5-78" fmla="*/ 4622800 h 6870700"/>
              <a:gd name="connsiteX0-79" fmla="*/ 0 w 12204700"/>
              <a:gd name="connsiteY0-80" fmla="*/ 4622800 h 6870700"/>
              <a:gd name="connsiteX1-81" fmla="*/ 9372600 w 12204700"/>
              <a:gd name="connsiteY1-82" fmla="*/ 12700 h 6870700"/>
              <a:gd name="connsiteX2-83" fmla="*/ 12204700 w 12204700"/>
              <a:gd name="connsiteY2-84" fmla="*/ 0 h 6870700"/>
              <a:gd name="connsiteX3-85" fmla="*/ 12192000 w 12204700"/>
              <a:gd name="connsiteY3-86" fmla="*/ 6870700 h 6870700"/>
              <a:gd name="connsiteX4-87" fmla="*/ 0 w 12204700"/>
              <a:gd name="connsiteY4-88" fmla="*/ 6870700 h 6870700"/>
              <a:gd name="connsiteX5-89" fmla="*/ 0 w 12204700"/>
              <a:gd name="connsiteY5-90" fmla="*/ 4622800 h 6870700"/>
              <a:gd name="connsiteX0-91" fmla="*/ 12700 w 12204700"/>
              <a:gd name="connsiteY0-92" fmla="*/ 3708400 h 6870700"/>
              <a:gd name="connsiteX1-93" fmla="*/ 9372600 w 12204700"/>
              <a:gd name="connsiteY1-94" fmla="*/ 12700 h 6870700"/>
              <a:gd name="connsiteX2-95" fmla="*/ 12204700 w 12204700"/>
              <a:gd name="connsiteY2-96" fmla="*/ 0 h 6870700"/>
              <a:gd name="connsiteX3-97" fmla="*/ 12192000 w 12204700"/>
              <a:gd name="connsiteY3-98" fmla="*/ 6870700 h 6870700"/>
              <a:gd name="connsiteX4-99" fmla="*/ 0 w 12204700"/>
              <a:gd name="connsiteY4-100" fmla="*/ 6870700 h 6870700"/>
              <a:gd name="connsiteX5-101" fmla="*/ 12700 w 12204700"/>
              <a:gd name="connsiteY5-102" fmla="*/ 3708400 h 6870700"/>
              <a:gd name="connsiteX0-103" fmla="*/ 12700 w 12204700"/>
              <a:gd name="connsiteY0-104" fmla="*/ 3708400 h 6870700"/>
              <a:gd name="connsiteX1-105" fmla="*/ 9372600 w 12204700"/>
              <a:gd name="connsiteY1-106" fmla="*/ 12700 h 6870700"/>
              <a:gd name="connsiteX2-107" fmla="*/ 12204700 w 12204700"/>
              <a:gd name="connsiteY2-108" fmla="*/ 0 h 6870700"/>
              <a:gd name="connsiteX3-109" fmla="*/ 12192000 w 12204700"/>
              <a:gd name="connsiteY3-110" fmla="*/ 6870700 h 6870700"/>
              <a:gd name="connsiteX4-111" fmla="*/ 0 w 12204700"/>
              <a:gd name="connsiteY4-112" fmla="*/ 6870700 h 6870700"/>
              <a:gd name="connsiteX5-113" fmla="*/ 12700 w 12204700"/>
              <a:gd name="connsiteY5-114" fmla="*/ 3708400 h 6870700"/>
              <a:gd name="connsiteX0-115" fmla="*/ 12700 w 12204700"/>
              <a:gd name="connsiteY0-116" fmla="*/ 3708400 h 6870700"/>
              <a:gd name="connsiteX1-117" fmla="*/ 9372600 w 12204700"/>
              <a:gd name="connsiteY1-118" fmla="*/ 12700 h 6870700"/>
              <a:gd name="connsiteX2-119" fmla="*/ 12204700 w 12204700"/>
              <a:gd name="connsiteY2-120" fmla="*/ 0 h 6870700"/>
              <a:gd name="connsiteX3-121" fmla="*/ 12192000 w 12204700"/>
              <a:gd name="connsiteY3-122" fmla="*/ 6870700 h 6870700"/>
              <a:gd name="connsiteX4-123" fmla="*/ 0 w 12204700"/>
              <a:gd name="connsiteY4-124" fmla="*/ 6870700 h 6870700"/>
              <a:gd name="connsiteX5-125" fmla="*/ 12700 w 12204700"/>
              <a:gd name="connsiteY5-126" fmla="*/ 3708400 h 6870700"/>
              <a:gd name="connsiteX0-127" fmla="*/ 12700 w 12204700"/>
              <a:gd name="connsiteY0-128" fmla="*/ 3708400 h 6870700"/>
              <a:gd name="connsiteX1-129" fmla="*/ 9372600 w 12204700"/>
              <a:gd name="connsiteY1-130" fmla="*/ 12700 h 6870700"/>
              <a:gd name="connsiteX2-131" fmla="*/ 12204700 w 12204700"/>
              <a:gd name="connsiteY2-132" fmla="*/ 0 h 6870700"/>
              <a:gd name="connsiteX3-133" fmla="*/ 12192000 w 12204700"/>
              <a:gd name="connsiteY3-134" fmla="*/ 6870700 h 6870700"/>
              <a:gd name="connsiteX4-135" fmla="*/ 0 w 12204700"/>
              <a:gd name="connsiteY4-136" fmla="*/ 6870700 h 6870700"/>
              <a:gd name="connsiteX5-137" fmla="*/ 12700 w 12204700"/>
              <a:gd name="connsiteY5-138" fmla="*/ 3708400 h 6870700"/>
              <a:gd name="connsiteX0-139" fmla="*/ 769 w 12211819"/>
              <a:gd name="connsiteY0-140" fmla="*/ 5156200 h 7155874"/>
              <a:gd name="connsiteX1-141" fmla="*/ 9379719 w 12211819"/>
              <a:gd name="connsiteY1-142" fmla="*/ 12700 h 7155874"/>
              <a:gd name="connsiteX2-143" fmla="*/ 12211819 w 12211819"/>
              <a:gd name="connsiteY2-144" fmla="*/ 0 h 7155874"/>
              <a:gd name="connsiteX3-145" fmla="*/ 12199119 w 12211819"/>
              <a:gd name="connsiteY3-146" fmla="*/ 6870700 h 7155874"/>
              <a:gd name="connsiteX4-147" fmla="*/ 7119 w 12211819"/>
              <a:gd name="connsiteY4-148" fmla="*/ 6870700 h 7155874"/>
              <a:gd name="connsiteX5-149" fmla="*/ 769 w 12211819"/>
              <a:gd name="connsiteY5-150" fmla="*/ 5156200 h 7155874"/>
              <a:gd name="connsiteX0-151" fmla="*/ 769 w 12211819"/>
              <a:gd name="connsiteY0-152" fmla="*/ 5156200 h 6870700"/>
              <a:gd name="connsiteX1-153" fmla="*/ 9379719 w 12211819"/>
              <a:gd name="connsiteY1-154" fmla="*/ 12700 h 6870700"/>
              <a:gd name="connsiteX2-155" fmla="*/ 12211819 w 12211819"/>
              <a:gd name="connsiteY2-156" fmla="*/ 0 h 6870700"/>
              <a:gd name="connsiteX3-157" fmla="*/ 12199119 w 12211819"/>
              <a:gd name="connsiteY3-158" fmla="*/ 6870700 h 6870700"/>
              <a:gd name="connsiteX4-159" fmla="*/ 7119 w 12211819"/>
              <a:gd name="connsiteY4-160" fmla="*/ 6870700 h 6870700"/>
              <a:gd name="connsiteX5-161" fmla="*/ 769 w 12211819"/>
              <a:gd name="connsiteY5-162" fmla="*/ 5156200 h 6870700"/>
              <a:gd name="connsiteX0-163" fmla="*/ 769 w 12211819"/>
              <a:gd name="connsiteY0-164" fmla="*/ 5156200 h 6870700"/>
              <a:gd name="connsiteX1-165" fmla="*/ 9379719 w 12211819"/>
              <a:gd name="connsiteY1-166" fmla="*/ 12700 h 6870700"/>
              <a:gd name="connsiteX2-167" fmla="*/ 12211819 w 12211819"/>
              <a:gd name="connsiteY2-168" fmla="*/ 0 h 6870700"/>
              <a:gd name="connsiteX3-169" fmla="*/ 12199119 w 12211819"/>
              <a:gd name="connsiteY3-170" fmla="*/ 6870700 h 6870700"/>
              <a:gd name="connsiteX4-171" fmla="*/ 7119 w 12211819"/>
              <a:gd name="connsiteY4-172" fmla="*/ 6870700 h 6870700"/>
              <a:gd name="connsiteX5-173" fmla="*/ 769 w 12211819"/>
              <a:gd name="connsiteY5-174" fmla="*/ 5156200 h 6870700"/>
              <a:gd name="connsiteX0-175" fmla="*/ 769 w 12211819"/>
              <a:gd name="connsiteY0-176" fmla="*/ 5156200 h 6870700"/>
              <a:gd name="connsiteX1-177" fmla="*/ 10617969 w 12211819"/>
              <a:gd name="connsiteY1-178" fmla="*/ 31750 h 6870700"/>
              <a:gd name="connsiteX2-179" fmla="*/ 12211819 w 12211819"/>
              <a:gd name="connsiteY2-180" fmla="*/ 0 h 6870700"/>
              <a:gd name="connsiteX3-181" fmla="*/ 12199119 w 12211819"/>
              <a:gd name="connsiteY3-182" fmla="*/ 6870700 h 6870700"/>
              <a:gd name="connsiteX4-183" fmla="*/ 7119 w 12211819"/>
              <a:gd name="connsiteY4-184" fmla="*/ 6870700 h 6870700"/>
              <a:gd name="connsiteX5-185" fmla="*/ 769 w 12211819"/>
              <a:gd name="connsiteY5-186" fmla="*/ 5156200 h 6870700"/>
              <a:gd name="connsiteX0-187" fmla="*/ 769 w 12211819"/>
              <a:gd name="connsiteY0-188" fmla="*/ 5156200 h 6870700"/>
              <a:gd name="connsiteX1-189" fmla="*/ 10637019 w 12211819"/>
              <a:gd name="connsiteY1-190" fmla="*/ 12700 h 6870700"/>
              <a:gd name="connsiteX2-191" fmla="*/ 12211819 w 12211819"/>
              <a:gd name="connsiteY2-192" fmla="*/ 0 h 6870700"/>
              <a:gd name="connsiteX3-193" fmla="*/ 12199119 w 12211819"/>
              <a:gd name="connsiteY3-194" fmla="*/ 6870700 h 6870700"/>
              <a:gd name="connsiteX4-195" fmla="*/ 7119 w 12211819"/>
              <a:gd name="connsiteY4-196" fmla="*/ 6870700 h 6870700"/>
              <a:gd name="connsiteX5-197" fmla="*/ 769 w 12211819"/>
              <a:gd name="connsiteY5-198" fmla="*/ 5156200 h 6870700"/>
              <a:gd name="connsiteX0-199" fmla="*/ 769 w 12211819"/>
              <a:gd name="connsiteY0-200" fmla="*/ 5156200 h 6870700"/>
              <a:gd name="connsiteX1-201" fmla="*/ 10637019 w 12211819"/>
              <a:gd name="connsiteY1-202" fmla="*/ 12700 h 6870700"/>
              <a:gd name="connsiteX2-203" fmla="*/ 12211819 w 12211819"/>
              <a:gd name="connsiteY2-204" fmla="*/ 0 h 6870700"/>
              <a:gd name="connsiteX3-205" fmla="*/ 12199119 w 12211819"/>
              <a:gd name="connsiteY3-206" fmla="*/ 6870700 h 6870700"/>
              <a:gd name="connsiteX4-207" fmla="*/ 7119 w 12211819"/>
              <a:gd name="connsiteY4-208" fmla="*/ 6870700 h 6870700"/>
              <a:gd name="connsiteX5-209" fmla="*/ 769 w 12211819"/>
              <a:gd name="connsiteY5-210" fmla="*/ 5156200 h 6870700"/>
              <a:gd name="connsiteX0-211" fmla="*/ 769 w 12211819"/>
              <a:gd name="connsiteY0-212" fmla="*/ 5156200 h 6943379"/>
              <a:gd name="connsiteX1-213" fmla="*/ 10477362 w 12211819"/>
              <a:gd name="connsiteY1-214" fmla="*/ 1320293 h 6943379"/>
              <a:gd name="connsiteX2-215" fmla="*/ 12211819 w 12211819"/>
              <a:gd name="connsiteY2-216" fmla="*/ 0 h 6943379"/>
              <a:gd name="connsiteX3-217" fmla="*/ 12199119 w 12211819"/>
              <a:gd name="connsiteY3-218" fmla="*/ 6870700 h 6943379"/>
              <a:gd name="connsiteX4-219" fmla="*/ 7119 w 12211819"/>
              <a:gd name="connsiteY4-220" fmla="*/ 6870700 h 6943379"/>
              <a:gd name="connsiteX5-221" fmla="*/ 769 w 12211819"/>
              <a:gd name="connsiteY5-222" fmla="*/ 5156200 h 6943379"/>
              <a:gd name="connsiteX0-223" fmla="*/ 769 w 12200163"/>
              <a:gd name="connsiteY0-224" fmla="*/ 3860282 h 5647461"/>
              <a:gd name="connsiteX1-225" fmla="*/ 10477362 w 12200163"/>
              <a:gd name="connsiteY1-226" fmla="*/ 24375 h 5647461"/>
              <a:gd name="connsiteX2-227" fmla="*/ 12197305 w 12200163"/>
              <a:gd name="connsiteY2-228" fmla="*/ 0 h 5647461"/>
              <a:gd name="connsiteX3-229" fmla="*/ 12199119 w 12200163"/>
              <a:gd name="connsiteY3-230" fmla="*/ 5574782 h 5647461"/>
              <a:gd name="connsiteX4-231" fmla="*/ 7119 w 12200163"/>
              <a:gd name="connsiteY4-232" fmla="*/ 5574782 h 5647461"/>
              <a:gd name="connsiteX5-233" fmla="*/ 769 w 12200163"/>
              <a:gd name="connsiteY5-234" fmla="*/ 3860282 h 5647461"/>
              <a:gd name="connsiteX0-235" fmla="*/ 769 w 12200163"/>
              <a:gd name="connsiteY0-236" fmla="*/ 3860282 h 5655802"/>
              <a:gd name="connsiteX1-237" fmla="*/ 10158048 w 12200163"/>
              <a:gd name="connsiteY1-238" fmla="*/ 47724 h 5655802"/>
              <a:gd name="connsiteX2-239" fmla="*/ 12197305 w 12200163"/>
              <a:gd name="connsiteY2-240" fmla="*/ 0 h 5655802"/>
              <a:gd name="connsiteX3-241" fmla="*/ 12199119 w 12200163"/>
              <a:gd name="connsiteY3-242" fmla="*/ 5574782 h 5655802"/>
              <a:gd name="connsiteX4-243" fmla="*/ 7119 w 12200163"/>
              <a:gd name="connsiteY4-244" fmla="*/ 5574782 h 5655802"/>
              <a:gd name="connsiteX5-245" fmla="*/ 769 w 12200163"/>
              <a:gd name="connsiteY5-246" fmla="*/ 3860282 h 5655802"/>
              <a:gd name="connsiteX0-247" fmla="*/ 769 w 12226334"/>
              <a:gd name="connsiteY0-248" fmla="*/ 3812558 h 5608078"/>
              <a:gd name="connsiteX1-249" fmla="*/ 10158048 w 12226334"/>
              <a:gd name="connsiteY1-250" fmla="*/ 0 h 5608078"/>
              <a:gd name="connsiteX2-251" fmla="*/ 12226334 w 12226334"/>
              <a:gd name="connsiteY2-252" fmla="*/ 209124 h 5608078"/>
              <a:gd name="connsiteX3-253" fmla="*/ 12199119 w 12226334"/>
              <a:gd name="connsiteY3-254" fmla="*/ 5527058 h 5608078"/>
              <a:gd name="connsiteX4-255" fmla="*/ 7119 w 12226334"/>
              <a:gd name="connsiteY4-256" fmla="*/ 5527058 h 5608078"/>
              <a:gd name="connsiteX5-257" fmla="*/ 769 w 12226334"/>
              <a:gd name="connsiteY5-258" fmla="*/ 3812558 h 5608078"/>
              <a:gd name="connsiteX0-259" fmla="*/ 769 w 12226334"/>
              <a:gd name="connsiteY0-260" fmla="*/ 3836932 h 5632452"/>
              <a:gd name="connsiteX1-261" fmla="*/ 10158048 w 12226334"/>
              <a:gd name="connsiteY1-262" fmla="*/ 24374 h 5632452"/>
              <a:gd name="connsiteX2-263" fmla="*/ 12226334 w 12226334"/>
              <a:gd name="connsiteY2-264" fmla="*/ 0 h 5632452"/>
              <a:gd name="connsiteX3-265" fmla="*/ 12199119 w 12226334"/>
              <a:gd name="connsiteY3-266" fmla="*/ 5551432 h 5632452"/>
              <a:gd name="connsiteX4-267" fmla="*/ 7119 w 12226334"/>
              <a:gd name="connsiteY4-268" fmla="*/ 5551432 h 5632452"/>
              <a:gd name="connsiteX5-269" fmla="*/ 769 w 12226334"/>
              <a:gd name="connsiteY5-270" fmla="*/ 3836932 h 5632452"/>
              <a:gd name="connsiteX0-271" fmla="*/ 769 w 12226334"/>
              <a:gd name="connsiteY0-272" fmla="*/ 3836932 h 5551432"/>
              <a:gd name="connsiteX1-273" fmla="*/ 10158048 w 12226334"/>
              <a:gd name="connsiteY1-274" fmla="*/ 24374 h 5551432"/>
              <a:gd name="connsiteX2-275" fmla="*/ 12226334 w 12226334"/>
              <a:gd name="connsiteY2-276" fmla="*/ 0 h 5551432"/>
              <a:gd name="connsiteX3-277" fmla="*/ 12199119 w 12226334"/>
              <a:gd name="connsiteY3-278" fmla="*/ 5551432 h 5551432"/>
              <a:gd name="connsiteX4-279" fmla="*/ 7119 w 12226334"/>
              <a:gd name="connsiteY4-280" fmla="*/ 5551432 h 5551432"/>
              <a:gd name="connsiteX5-281" fmla="*/ 769 w 12226334"/>
              <a:gd name="connsiteY5-282" fmla="*/ 3836932 h 5551432"/>
              <a:gd name="connsiteX0-283" fmla="*/ 769 w 12226334"/>
              <a:gd name="connsiteY0-284" fmla="*/ 3836932 h 5551432"/>
              <a:gd name="connsiteX1-285" fmla="*/ 10158048 w 12226334"/>
              <a:gd name="connsiteY1-286" fmla="*/ 24374 h 5551432"/>
              <a:gd name="connsiteX2-287" fmla="*/ 12226334 w 12226334"/>
              <a:gd name="connsiteY2-288" fmla="*/ 0 h 5551432"/>
              <a:gd name="connsiteX3-289" fmla="*/ 12199119 w 12226334"/>
              <a:gd name="connsiteY3-290" fmla="*/ 5551432 h 5551432"/>
              <a:gd name="connsiteX4-291" fmla="*/ 7119 w 12226334"/>
              <a:gd name="connsiteY4-292" fmla="*/ 5551432 h 5551432"/>
              <a:gd name="connsiteX5-293" fmla="*/ 769 w 12226334"/>
              <a:gd name="connsiteY5-294" fmla="*/ 3836932 h 5551432"/>
              <a:gd name="connsiteX0-295" fmla="*/ 769 w 12226334"/>
              <a:gd name="connsiteY0-296" fmla="*/ 3836932 h 5551432"/>
              <a:gd name="connsiteX1-297" fmla="*/ 10158048 w 12226334"/>
              <a:gd name="connsiteY1-298" fmla="*/ 24374 h 5551432"/>
              <a:gd name="connsiteX2-299" fmla="*/ 12226334 w 12226334"/>
              <a:gd name="connsiteY2-300" fmla="*/ 0 h 5551432"/>
              <a:gd name="connsiteX3-301" fmla="*/ 12199119 w 12226334"/>
              <a:gd name="connsiteY3-302" fmla="*/ 5551432 h 5551432"/>
              <a:gd name="connsiteX4-303" fmla="*/ 7119 w 12226334"/>
              <a:gd name="connsiteY4-304" fmla="*/ 5551432 h 5551432"/>
              <a:gd name="connsiteX5-305" fmla="*/ 769 w 12226334"/>
              <a:gd name="connsiteY5-306" fmla="*/ 3836932 h 5551432"/>
              <a:gd name="connsiteX0-307" fmla="*/ 8164 w 12219215"/>
              <a:gd name="connsiteY0-308" fmla="*/ 4245555 h 5551432"/>
              <a:gd name="connsiteX1-309" fmla="*/ 10150929 w 12219215"/>
              <a:gd name="connsiteY1-310" fmla="*/ 24374 h 5551432"/>
              <a:gd name="connsiteX2-311" fmla="*/ 12219215 w 12219215"/>
              <a:gd name="connsiteY2-312" fmla="*/ 0 h 5551432"/>
              <a:gd name="connsiteX3-313" fmla="*/ 12192000 w 12219215"/>
              <a:gd name="connsiteY3-314" fmla="*/ 5551432 h 5551432"/>
              <a:gd name="connsiteX4-315" fmla="*/ 0 w 12219215"/>
              <a:gd name="connsiteY4-316" fmla="*/ 5551432 h 5551432"/>
              <a:gd name="connsiteX5-317" fmla="*/ 8164 w 12219215"/>
              <a:gd name="connsiteY5-318" fmla="*/ 4245555 h 5551432"/>
              <a:gd name="connsiteX0-319" fmla="*/ 8164 w 12219215"/>
              <a:gd name="connsiteY0-320" fmla="*/ 4245555 h 5551432"/>
              <a:gd name="connsiteX1-321" fmla="*/ 10150929 w 12219215"/>
              <a:gd name="connsiteY1-322" fmla="*/ 24374 h 5551432"/>
              <a:gd name="connsiteX2-323" fmla="*/ 12219215 w 12219215"/>
              <a:gd name="connsiteY2-324" fmla="*/ 0 h 5551432"/>
              <a:gd name="connsiteX3-325" fmla="*/ 12192000 w 12219215"/>
              <a:gd name="connsiteY3-326" fmla="*/ 5551432 h 5551432"/>
              <a:gd name="connsiteX4-327" fmla="*/ 0 w 12219215"/>
              <a:gd name="connsiteY4-328" fmla="*/ 5551432 h 5551432"/>
              <a:gd name="connsiteX5-329" fmla="*/ 8164 w 12219215"/>
              <a:gd name="connsiteY5-330" fmla="*/ 4245555 h 555143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41" y="connsiteY5-42"/>
              </a:cxn>
            </a:cxnLst>
            <a:rect l="l" t="t" r="r" b="b"/>
            <a:pathLst>
              <a:path w="12219215" h="5551432">
                <a:moveTo>
                  <a:pt x="8164" y="4245555"/>
                </a:moveTo>
                <a:cubicBezTo>
                  <a:pt x="1889579" y="5181390"/>
                  <a:pt x="11128829" y="6869674"/>
                  <a:pt x="10150929" y="24374"/>
                </a:cubicBezTo>
                <a:lnTo>
                  <a:pt x="12219215" y="0"/>
                </a:lnTo>
                <a:cubicBezTo>
                  <a:pt x="12214982" y="2290233"/>
                  <a:pt x="12196233" y="3261199"/>
                  <a:pt x="12192000" y="5551432"/>
                </a:cubicBezTo>
                <a:lnTo>
                  <a:pt x="0" y="5551432"/>
                </a:lnTo>
                <a:cubicBezTo>
                  <a:pt x="4233" y="4497332"/>
                  <a:pt x="3931" y="5299655"/>
                  <a:pt x="8164" y="4245555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2790" y="0"/>
            <a:ext cx="12211819" cy="6870700"/>
          </a:xfrm>
          <a:custGeom>
            <a:avLst/>
            <a:gdLst>
              <a:gd name="connsiteX0" fmla="*/ 0 w 12192000"/>
              <a:gd name="connsiteY0" fmla="*/ 0 h 2247900"/>
              <a:gd name="connsiteX1" fmla="*/ 12192000 w 12192000"/>
              <a:gd name="connsiteY1" fmla="*/ 0 h 2247900"/>
              <a:gd name="connsiteX2" fmla="*/ 12192000 w 12192000"/>
              <a:gd name="connsiteY2" fmla="*/ 2247900 h 2247900"/>
              <a:gd name="connsiteX3" fmla="*/ 0 w 12192000"/>
              <a:gd name="connsiteY3" fmla="*/ 2247900 h 2247900"/>
              <a:gd name="connsiteX4" fmla="*/ 0 w 12192000"/>
              <a:gd name="connsiteY4" fmla="*/ 0 h 2247900"/>
              <a:gd name="connsiteX0-1" fmla="*/ 0 w 12192000"/>
              <a:gd name="connsiteY0-2" fmla="*/ 0 h 2247900"/>
              <a:gd name="connsiteX1-3" fmla="*/ 12192000 w 12192000"/>
              <a:gd name="connsiteY1-4" fmla="*/ 0 h 2247900"/>
              <a:gd name="connsiteX2-5" fmla="*/ 12192000 w 12192000"/>
              <a:gd name="connsiteY2-6" fmla="*/ 2247900 h 2247900"/>
              <a:gd name="connsiteX3-7" fmla="*/ 0 w 12192000"/>
              <a:gd name="connsiteY3-8" fmla="*/ 2247900 h 2247900"/>
              <a:gd name="connsiteX4-9" fmla="*/ 0 w 12192000"/>
              <a:gd name="connsiteY4-10" fmla="*/ 0 h 2247900"/>
              <a:gd name="connsiteX0-11" fmla="*/ 0 w 12192000"/>
              <a:gd name="connsiteY0-12" fmla="*/ 4597400 h 6845300"/>
              <a:gd name="connsiteX1-13" fmla="*/ 10502900 w 12192000"/>
              <a:gd name="connsiteY1-14" fmla="*/ 0 h 6845300"/>
              <a:gd name="connsiteX2-15" fmla="*/ 12192000 w 12192000"/>
              <a:gd name="connsiteY2-16" fmla="*/ 6845300 h 6845300"/>
              <a:gd name="connsiteX3-17" fmla="*/ 0 w 12192000"/>
              <a:gd name="connsiteY3-18" fmla="*/ 6845300 h 6845300"/>
              <a:gd name="connsiteX4-19" fmla="*/ 0 w 12192000"/>
              <a:gd name="connsiteY4-20" fmla="*/ 4597400 h 6845300"/>
              <a:gd name="connsiteX0-21" fmla="*/ 0 w 12192000"/>
              <a:gd name="connsiteY0-22" fmla="*/ 4597400 h 6845300"/>
              <a:gd name="connsiteX1-23" fmla="*/ 10502900 w 12192000"/>
              <a:gd name="connsiteY1-24" fmla="*/ 0 h 6845300"/>
              <a:gd name="connsiteX2-25" fmla="*/ 10617200 w 12192000"/>
              <a:gd name="connsiteY2-26" fmla="*/ 482600 h 6845300"/>
              <a:gd name="connsiteX3-27" fmla="*/ 12192000 w 12192000"/>
              <a:gd name="connsiteY3-28" fmla="*/ 6845300 h 6845300"/>
              <a:gd name="connsiteX4-29" fmla="*/ 0 w 12192000"/>
              <a:gd name="connsiteY4-30" fmla="*/ 6845300 h 6845300"/>
              <a:gd name="connsiteX5" fmla="*/ 0 w 12192000"/>
              <a:gd name="connsiteY5" fmla="*/ 4597400 h 6845300"/>
              <a:gd name="connsiteX0-31" fmla="*/ 0 w 12204700"/>
              <a:gd name="connsiteY0-32" fmla="*/ 4622800 h 6870700"/>
              <a:gd name="connsiteX1-33" fmla="*/ 10502900 w 12204700"/>
              <a:gd name="connsiteY1-34" fmla="*/ 25400 h 6870700"/>
              <a:gd name="connsiteX2-35" fmla="*/ 12204700 w 12204700"/>
              <a:gd name="connsiteY2-36" fmla="*/ 0 h 6870700"/>
              <a:gd name="connsiteX3-37" fmla="*/ 12192000 w 12204700"/>
              <a:gd name="connsiteY3-38" fmla="*/ 6870700 h 6870700"/>
              <a:gd name="connsiteX4-39" fmla="*/ 0 w 12204700"/>
              <a:gd name="connsiteY4-40" fmla="*/ 6870700 h 6870700"/>
              <a:gd name="connsiteX5-41" fmla="*/ 0 w 12204700"/>
              <a:gd name="connsiteY5-42" fmla="*/ 4622800 h 6870700"/>
              <a:gd name="connsiteX0-43" fmla="*/ 0 w 12204700"/>
              <a:gd name="connsiteY0-44" fmla="*/ 4635500 h 6883400"/>
              <a:gd name="connsiteX1-45" fmla="*/ 11303000 w 12204700"/>
              <a:gd name="connsiteY1-46" fmla="*/ 0 h 6883400"/>
              <a:gd name="connsiteX2-47" fmla="*/ 12204700 w 12204700"/>
              <a:gd name="connsiteY2-48" fmla="*/ 12700 h 6883400"/>
              <a:gd name="connsiteX3-49" fmla="*/ 12192000 w 12204700"/>
              <a:gd name="connsiteY3-50" fmla="*/ 6883400 h 6883400"/>
              <a:gd name="connsiteX4-51" fmla="*/ 0 w 12204700"/>
              <a:gd name="connsiteY4-52" fmla="*/ 6883400 h 6883400"/>
              <a:gd name="connsiteX5-53" fmla="*/ 0 w 12204700"/>
              <a:gd name="connsiteY5-54" fmla="*/ 4635500 h 6883400"/>
              <a:gd name="connsiteX0-55" fmla="*/ 0 w 12204700"/>
              <a:gd name="connsiteY0-56" fmla="*/ 4635500 h 6883400"/>
              <a:gd name="connsiteX1-57" fmla="*/ 11303000 w 12204700"/>
              <a:gd name="connsiteY1-58" fmla="*/ 0 h 6883400"/>
              <a:gd name="connsiteX2-59" fmla="*/ 12204700 w 12204700"/>
              <a:gd name="connsiteY2-60" fmla="*/ 12700 h 6883400"/>
              <a:gd name="connsiteX3-61" fmla="*/ 12192000 w 12204700"/>
              <a:gd name="connsiteY3-62" fmla="*/ 6883400 h 6883400"/>
              <a:gd name="connsiteX4-63" fmla="*/ 0 w 12204700"/>
              <a:gd name="connsiteY4-64" fmla="*/ 6883400 h 6883400"/>
              <a:gd name="connsiteX5-65" fmla="*/ 0 w 12204700"/>
              <a:gd name="connsiteY5-66" fmla="*/ 4635500 h 6883400"/>
              <a:gd name="connsiteX0-67" fmla="*/ 0 w 12204700"/>
              <a:gd name="connsiteY0-68" fmla="*/ 4622800 h 6870700"/>
              <a:gd name="connsiteX1-69" fmla="*/ 9372600 w 12204700"/>
              <a:gd name="connsiteY1-70" fmla="*/ 12700 h 6870700"/>
              <a:gd name="connsiteX2-71" fmla="*/ 12204700 w 12204700"/>
              <a:gd name="connsiteY2-72" fmla="*/ 0 h 6870700"/>
              <a:gd name="connsiteX3-73" fmla="*/ 12192000 w 12204700"/>
              <a:gd name="connsiteY3-74" fmla="*/ 6870700 h 6870700"/>
              <a:gd name="connsiteX4-75" fmla="*/ 0 w 12204700"/>
              <a:gd name="connsiteY4-76" fmla="*/ 6870700 h 6870700"/>
              <a:gd name="connsiteX5-77" fmla="*/ 0 w 12204700"/>
              <a:gd name="connsiteY5-78" fmla="*/ 4622800 h 6870700"/>
              <a:gd name="connsiteX0-79" fmla="*/ 0 w 12204700"/>
              <a:gd name="connsiteY0-80" fmla="*/ 4622800 h 6870700"/>
              <a:gd name="connsiteX1-81" fmla="*/ 9372600 w 12204700"/>
              <a:gd name="connsiteY1-82" fmla="*/ 12700 h 6870700"/>
              <a:gd name="connsiteX2-83" fmla="*/ 12204700 w 12204700"/>
              <a:gd name="connsiteY2-84" fmla="*/ 0 h 6870700"/>
              <a:gd name="connsiteX3-85" fmla="*/ 12192000 w 12204700"/>
              <a:gd name="connsiteY3-86" fmla="*/ 6870700 h 6870700"/>
              <a:gd name="connsiteX4-87" fmla="*/ 0 w 12204700"/>
              <a:gd name="connsiteY4-88" fmla="*/ 6870700 h 6870700"/>
              <a:gd name="connsiteX5-89" fmla="*/ 0 w 12204700"/>
              <a:gd name="connsiteY5-90" fmla="*/ 4622800 h 6870700"/>
              <a:gd name="connsiteX0-91" fmla="*/ 12700 w 12204700"/>
              <a:gd name="connsiteY0-92" fmla="*/ 3708400 h 6870700"/>
              <a:gd name="connsiteX1-93" fmla="*/ 9372600 w 12204700"/>
              <a:gd name="connsiteY1-94" fmla="*/ 12700 h 6870700"/>
              <a:gd name="connsiteX2-95" fmla="*/ 12204700 w 12204700"/>
              <a:gd name="connsiteY2-96" fmla="*/ 0 h 6870700"/>
              <a:gd name="connsiteX3-97" fmla="*/ 12192000 w 12204700"/>
              <a:gd name="connsiteY3-98" fmla="*/ 6870700 h 6870700"/>
              <a:gd name="connsiteX4-99" fmla="*/ 0 w 12204700"/>
              <a:gd name="connsiteY4-100" fmla="*/ 6870700 h 6870700"/>
              <a:gd name="connsiteX5-101" fmla="*/ 12700 w 12204700"/>
              <a:gd name="connsiteY5-102" fmla="*/ 3708400 h 6870700"/>
              <a:gd name="connsiteX0-103" fmla="*/ 12700 w 12204700"/>
              <a:gd name="connsiteY0-104" fmla="*/ 3708400 h 6870700"/>
              <a:gd name="connsiteX1-105" fmla="*/ 9372600 w 12204700"/>
              <a:gd name="connsiteY1-106" fmla="*/ 12700 h 6870700"/>
              <a:gd name="connsiteX2-107" fmla="*/ 12204700 w 12204700"/>
              <a:gd name="connsiteY2-108" fmla="*/ 0 h 6870700"/>
              <a:gd name="connsiteX3-109" fmla="*/ 12192000 w 12204700"/>
              <a:gd name="connsiteY3-110" fmla="*/ 6870700 h 6870700"/>
              <a:gd name="connsiteX4-111" fmla="*/ 0 w 12204700"/>
              <a:gd name="connsiteY4-112" fmla="*/ 6870700 h 6870700"/>
              <a:gd name="connsiteX5-113" fmla="*/ 12700 w 12204700"/>
              <a:gd name="connsiteY5-114" fmla="*/ 3708400 h 6870700"/>
              <a:gd name="connsiteX0-115" fmla="*/ 12700 w 12204700"/>
              <a:gd name="connsiteY0-116" fmla="*/ 3708400 h 6870700"/>
              <a:gd name="connsiteX1-117" fmla="*/ 9372600 w 12204700"/>
              <a:gd name="connsiteY1-118" fmla="*/ 12700 h 6870700"/>
              <a:gd name="connsiteX2-119" fmla="*/ 12204700 w 12204700"/>
              <a:gd name="connsiteY2-120" fmla="*/ 0 h 6870700"/>
              <a:gd name="connsiteX3-121" fmla="*/ 12192000 w 12204700"/>
              <a:gd name="connsiteY3-122" fmla="*/ 6870700 h 6870700"/>
              <a:gd name="connsiteX4-123" fmla="*/ 0 w 12204700"/>
              <a:gd name="connsiteY4-124" fmla="*/ 6870700 h 6870700"/>
              <a:gd name="connsiteX5-125" fmla="*/ 12700 w 12204700"/>
              <a:gd name="connsiteY5-126" fmla="*/ 3708400 h 6870700"/>
              <a:gd name="connsiteX0-127" fmla="*/ 12700 w 12204700"/>
              <a:gd name="connsiteY0-128" fmla="*/ 3708400 h 6870700"/>
              <a:gd name="connsiteX1-129" fmla="*/ 9372600 w 12204700"/>
              <a:gd name="connsiteY1-130" fmla="*/ 12700 h 6870700"/>
              <a:gd name="connsiteX2-131" fmla="*/ 12204700 w 12204700"/>
              <a:gd name="connsiteY2-132" fmla="*/ 0 h 6870700"/>
              <a:gd name="connsiteX3-133" fmla="*/ 12192000 w 12204700"/>
              <a:gd name="connsiteY3-134" fmla="*/ 6870700 h 6870700"/>
              <a:gd name="connsiteX4-135" fmla="*/ 0 w 12204700"/>
              <a:gd name="connsiteY4-136" fmla="*/ 6870700 h 6870700"/>
              <a:gd name="connsiteX5-137" fmla="*/ 12700 w 12204700"/>
              <a:gd name="connsiteY5-138" fmla="*/ 3708400 h 6870700"/>
              <a:gd name="connsiteX0-139" fmla="*/ 769 w 12211819"/>
              <a:gd name="connsiteY0-140" fmla="*/ 5156200 h 7155874"/>
              <a:gd name="connsiteX1-141" fmla="*/ 9379719 w 12211819"/>
              <a:gd name="connsiteY1-142" fmla="*/ 12700 h 7155874"/>
              <a:gd name="connsiteX2-143" fmla="*/ 12211819 w 12211819"/>
              <a:gd name="connsiteY2-144" fmla="*/ 0 h 7155874"/>
              <a:gd name="connsiteX3-145" fmla="*/ 12199119 w 12211819"/>
              <a:gd name="connsiteY3-146" fmla="*/ 6870700 h 7155874"/>
              <a:gd name="connsiteX4-147" fmla="*/ 7119 w 12211819"/>
              <a:gd name="connsiteY4-148" fmla="*/ 6870700 h 7155874"/>
              <a:gd name="connsiteX5-149" fmla="*/ 769 w 12211819"/>
              <a:gd name="connsiteY5-150" fmla="*/ 5156200 h 7155874"/>
              <a:gd name="connsiteX0-151" fmla="*/ 769 w 12211819"/>
              <a:gd name="connsiteY0-152" fmla="*/ 5156200 h 6870700"/>
              <a:gd name="connsiteX1-153" fmla="*/ 9379719 w 12211819"/>
              <a:gd name="connsiteY1-154" fmla="*/ 12700 h 6870700"/>
              <a:gd name="connsiteX2-155" fmla="*/ 12211819 w 12211819"/>
              <a:gd name="connsiteY2-156" fmla="*/ 0 h 6870700"/>
              <a:gd name="connsiteX3-157" fmla="*/ 12199119 w 12211819"/>
              <a:gd name="connsiteY3-158" fmla="*/ 6870700 h 6870700"/>
              <a:gd name="connsiteX4-159" fmla="*/ 7119 w 12211819"/>
              <a:gd name="connsiteY4-160" fmla="*/ 6870700 h 6870700"/>
              <a:gd name="connsiteX5-161" fmla="*/ 769 w 12211819"/>
              <a:gd name="connsiteY5-162" fmla="*/ 5156200 h 6870700"/>
              <a:gd name="connsiteX0-163" fmla="*/ 769 w 12211819"/>
              <a:gd name="connsiteY0-164" fmla="*/ 5156200 h 6870700"/>
              <a:gd name="connsiteX1-165" fmla="*/ 9379719 w 12211819"/>
              <a:gd name="connsiteY1-166" fmla="*/ 12700 h 6870700"/>
              <a:gd name="connsiteX2-167" fmla="*/ 12211819 w 12211819"/>
              <a:gd name="connsiteY2-168" fmla="*/ 0 h 6870700"/>
              <a:gd name="connsiteX3-169" fmla="*/ 12199119 w 12211819"/>
              <a:gd name="connsiteY3-170" fmla="*/ 6870700 h 6870700"/>
              <a:gd name="connsiteX4-171" fmla="*/ 7119 w 12211819"/>
              <a:gd name="connsiteY4-172" fmla="*/ 6870700 h 6870700"/>
              <a:gd name="connsiteX5-173" fmla="*/ 769 w 12211819"/>
              <a:gd name="connsiteY5-174" fmla="*/ 5156200 h 6870700"/>
              <a:gd name="connsiteX0-175" fmla="*/ 769 w 12211819"/>
              <a:gd name="connsiteY0-176" fmla="*/ 5156200 h 6870700"/>
              <a:gd name="connsiteX1-177" fmla="*/ 10617969 w 12211819"/>
              <a:gd name="connsiteY1-178" fmla="*/ 31750 h 6870700"/>
              <a:gd name="connsiteX2-179" fmla="*/ 12211819 w 12211819"/>
              <a:gd name="connsiteY2-180" fmla="*/ 0 h 6870700"/>
              <a:gd name="connsiteX3-181" fmla="*/ 12199119 w 12211819"/>
              <a:gd name="connsiteY3-182" fmla="*/ 6870700 h 6870700"/>
              <a:gd name="connsiteX4-183" fmla="*/ 7119 w 12211819"/>
              <a:gd name="connsiteY4-184" fmla="*/ 6870700 h 6870700"/>
              <a:gd name="connsiteX5-185" fmla="*/ 769 w 12211819"/>
              <a:gd name="connsiteY5-186" fmla="*/ 5156200 h 6870700"/>
              <a:gd name="connsiteX0-187" fmla="*/ 769 w 12211819"/>
              <a:gd name="connsiteY0-188" fmla="*/ 5156200 h 6870700"/>
              <a:gd name="connsiteX1-189" fmla="*/ 10637019 w 12211819"/>
              <a:gd name="connsiteY1-190" fmla="*/ 12700 h 6870700"/>
              <a:gd name="connsiteX2-191" fmla="*/ 12211819 w 12211819"/>
              <a:gd name="connsiteY2-192" fmla="*/ 0 h 6870700"/>
              <a:gd name="connsiteX3-193" fmla="*/ 12199119 w 12211819"/>
              <a:gd name="connsiteY3-194" fmla="*/ 6870700 h 6870700"/>
              <a:gd name="connsiteX4-195" fmla="*/ 7119 w 12211819"/>
              <a:gd name="connsiteY4-196" fmla="*/ 6870700 h 6870700"/>
              <a:gd name="connsiteX5-197" fmla="*/ 769 w 12211819"/>
              <a:gd name="connsiteY5-198" fmla="*/ 5156200 h 6870700"/>
              <a:gd name="connsiteX0-199" fmla="*/ 769 w 12211819"/>
              <a:gd name="connsiteY0-200" fmla="*/ 5156200 h 6870700"/>
              <a:gd name="connsiteX1-201" fmla="*/ 10637019 w 12211819"/>
              <a:gd name="connsiteY1-202" fmla="*/ 12700 h 6870700"/>
              <a:gd name="connsiteX2-203" fmla="*/ 12211819 w 12211819"/>
              <a:gd name="connsiteY2-204" fmla="*/ 0 h 6870700"/>
              <a:gd name="connsiteX3-205" fmla="*/ 12199119 w 12211819"/>
              <a:gd name="connsiteY3-206" fmla="*/ 6870700 h 6870700"/>
              <a:gd name="connsiteX4-207" fmla="*/ 7119 w 12211819"/>
              <a:gd name="connsiteY4-208" fmla="*/ 6870700 h 6870700"/>
              <a:gd name="connsiteX5-209" fmla="*/ 769 w 12211819"/>
              <a:gd name="connsiteY5-210" fmla="*/ 5156200 h 68707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41" y="connsiteY5-42"/>
              </a:cxn>
            </a:cxnLst>
            <a:rect l="l" t="t" r="r" b="b"/>
            <a:pathLst>
              <a:path w="12211819" h="6870700">
                <a:moveTo>
                  <a:pt x="769" y="5156200"/>
                </a:moveTo>
                <a:cubicBezTo>
                  <a:pt x="3594869" y="7854950"/>
                  <a:pt x="12224519" y="6858000"/>
                  <a:pt x="10637019" y="12700"/>
                </a:cubicBezTo>
                <a:lnTo>
                  <a:pt x="12211819" y="0"/>
                </a:lnTo>
                <a:cubicBezTo>
                  <a:pt x="12207586" y="2290233"/>
                  <a:pt x="12203352" y="4580467"/>
                  <a:pt x="12199119" y="6870700"/>
                </a:cubicBezTo>
                <a:lnTo>
                  <a:pt x="7119" y="6870700"/>
                </a:lnTo>
                <a:cubicBezTo>
                  <a:pt x="11352" y="5816600"/>
                  <a:pt x="-3464" y="6210300"/>
                  <a:pt x="769" y="5156200"/>
                </a:cubicBezTo>
                <a:close/>
              </a:path>
            </a:pathLst>
          </a:custGeom>
          <a:gradFill flip="none" rotWithShape="1">
            <a:gsLst>
              <a:gs pos="0">
                <a:srgbClr val="EBEBED"/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矩形 5"/>
          <p:cNvSpPr/>
          <p:nvPr/>
        </p:nvSpPr>
        <p:spPr>
          <a:xfrm>
            <a:off x="13120" y="0"/>
            <a:ext cx="12211819" cy="6870700"/>
          </a:xfrm>
          <a:custGeom>
            <a:avLst/>
            <a:gdLst>
              <a:gd name="connsiteX0" fmla="*/ 0 w 12192000"/>
              <a:gd name="connsiteY0" fmla="*/ 0 h 2247900"/>
              <a:gd name="connsiteX1" fmla="*/ 12192000 w 12192000"/>
              <a:gd name="connsiteY1" fmla="*/ 0 h 2247900"/>
              <a:gd name="connsiteX2" fmla="*/ 12192000 w 12192000"/>
              <a:gd name="connsiteY2" fmla="*/ 2247900 h 2247900"/>
              <a:gd name="connsiteX3" fmla="*/ 0 w 12192000"/>
              <a:gd name="connsiteY3" fmla="*/ 2247900 h 2247900"/>
              <a:gd name="connsiteX4" fmla="*/ 0 w 12192000"/>
              <a:gd name="connsiteY4" fmla="*/ 0 h 2247900"/>
              <a:gd name="connsiteX0-1" fmla="*/ 0 w 12192000"/>
              <a:gd name="connsiteY0-2" fmla="*/ 0 h 2247900"/>
              <a:gd name="connsiteX1-3" fmla="*/ 12192000 w 12192000"/>
              <a:gd name="connsiteY1-4" fmla="*/ 0 h 2247900"/>
              <a:gd name="connsiteX2-5" fmla="*/ 12192000 w 12192000"/>
              <a:gd name="connsiteY2-6" fmla="*/ 2247900 h 2247900"/>
              <a:gd name="connsiteX3-7" fmla="*/ 0 w 12192000"/>
              <a:gd name="connsiteY3-8" fmla="*/ 2247900 h 2247900"/>
              <a:gd name="connsiteX4-9" fmla="*/ 0 w 12192000"/>
              <a:gd name="connsiteY4-10" fmla="*/ 0 h 2247900"/>
              <a:gd name="connsiteX0-11" fmla="*/ 0 w 12192000"/>
              <a:gd name="connsiteY0-12" fmla="*/ 4597400 h 6845300"/>
              <a:gd name="connsiteX1-13" fmla="*/ 10502900 w 12192000"/>
              <a:gd name="connsiteY1-14" fmla="*/ 0 h 6845300"/>
              <a:gd name="connsiteX2-15" fmla="*/ 12192000 w 12192000"/>
              <a:gd name="connsiteY2-16" fmla="*/ 6845300 h 6845300"/>
              <a:gd name="connsiteX3-17" fmla="*/ 0 w 12192000"/>
              <a:gd name="connsiteY3-18" fmla="*/ 6845300 h 6845300"/>
              <a:gd name="connsiteX4-19" fmla="*/ 0 w 12192000"/>
              <a:gd name="connsiteY4-20" fmla="*/ 4597400 h 6845300"/>
              <a:gd name="connsiteX0-21" fmla="*/ 0 w 12192000"/>
              <a:gd name="connsiteY0-22" fmla="*/ 4597400 h 6845300"/>
              <a:gd name="connsiteX1-23" fmla="*/ 10502900 w 12192000"/>
              <a:gd name="connsiteY1-24" fmla="*/ 0 h 6845300"/>
              <a:gd name="connsiteX2-25" fmla="*/ 10617200 w 12192000"/>
              <a:gd name="connsiteY2-26" fmla="*/ 482600 h 6845300"/>
              <a:gd name="connsiteX3-27" fmla="*/ 12192000 w 12192000"/>
              <a:gd name="connsiteY3-28" fmla="*/ 6845300 h 6845300"/>
              <a:gd name="connsiteX4-29" fmla="*/ 0 w 12192000"/>
              <a:gd name="connsiteY4-30" fmla="*/ 6845300 h 6845300"/>
              <a:gd name="connsiteX5" fmla="*/ 0 w 12192000"/>
              <a:gd name="connsiteY5" fmla="*/ 4597400 h 6845300"/>
              <a:gd name="connsiteX0-31" fmla="*/ 0 w 12204700"/>
              <a:gd name="connsiteY0-32" fmla="*/ 4622800 h 6870700"/>
              <a:gd name="connsiteX1-33" fmla="*/ 10502900 w 12204700"/>
              <a:gd name="connsiteY1-34" fmla="*/ 25400 h 6870700"/>
              <a:gd name="connsiteX2-35" fmla="*/ 12204700 w 12204700"/>
              <a:gd name="connsiteY2-36" fmla="*/ 0 h 6870700"/>
              <a:gd name="connsiteX3-37" fmla="*/ 12192000 w 12204700"/>
              <a:gd name="connsiteY3-38" fmla="*/ 6870700 h 6870700"/>
              <a:gd name="connsiteX4-39" fmla="*/ 0 w 12204700"/>
              <a:gd name="connsiteY4-40" fmla="*/ 6870700 h 6870700"/>
              <a:gd name="connsiteX5-41" fmla="*/ 0 w 12204700"/>
              <a:gd name="connsiteY5-42" fmla="*/ 4622800 h 6870700"/>
              <a:gd name="connsiteX0-43" fmla="*/ 0 w 12204700"/>
              <a:gd name="connsiteY0-44" fmla="*/ 4635500 h 6883400"/>
              <a:gd name="connsiteX1-45" fmla="*/ 11303000 w 12204700"/>
              <a:gd name="connsiteY1-46" fmla="*/ 0 h 6883400"/>
              <a:gd name="connsiteX2-47" fmla="*/ 12204700 w 12204700"/>
              <a:gd name="connsiteY2-48" fmla="*/ 12700 h 6883400"/>
              <a:gd name="connsiteX3-49" fmla="*/ 12192000 w 12204700"/>
              <a:gd name="connsiteY3-50" fmla="*/ 6883400 h 6883400"/>
              <a:gd name="connsiteX4-51" fmla="*/ 0 w 12204700"/>
              <a:gd name="connsiteY4-52" fmla="*/ 6883400 h 6883400"/>
              <a:gd name="connsiteX5-53" fmla="*/ 0 w 12204700"/>
              <a:gd name="connsiteY5-54" fmla="*/ 4635500 h 6883400"/>
              <a:gd name="connsiteX0-55" fmla="*/ 0 w 12204700"/>
              <a:gd name="connsiteY0-56" fmla="*/ 4635500 h 6883400"/>
              <a:gd name="connsiteX1-57" fmla="*/ 11303000 w 12204700"/>
              <a:gd name="connsiteY1-58" fmla="*/ 0 h 6883400"/>
              <a:gd name="connsiteX2-59" fmla="*/ 12204700 w 12204700"/>
              <a:gd name="connsiteY2-60" fmla="*/ 12700 h 6883400"/>
              <a:gd name="connsiteX3-61" fmla="*/ 12192000 w 12204700"/>
              <a:gd name="connsiteY3-62" fmla="*/ 6883400 h 6883400"/>
              <a:gd name="connsiteX4-63" fmla="*/ 0 w 12204700"/>
              <a:gd name="connsiteY4-64" fmla="*/ 6883400 h 6883400"/>
              <a:gd name="connsiteX5-65" fmla="*/ 0 w 12204700"/>
              <a:gd name="connsiteY5-66" fmla="*/ 4635500 h 6883400"/>
              <a:gd name="connsiteX0-67" fmla="*/ 0 w 12204700"/>
              <a:gd name="connsiteY0-68" fmla="*/ 4622800 h 6870700"/>
              <a:gd name="connsiteX1-69" fmla="*/ 9372600 w 12204700"/>
              <a:gd name="connsiteY1-70" fmla="*/ 12700 h 6870700"/>
              <a:gd name="connsiteX2-71" fmla="*/ 12204700 w 12204700"/>
              <a:gd name="connsiteY2-72" fmla="*/ 0 h 6870700"/>
              <a:gd name="connsiteX3-73" fmla="*/ 12192000 w 12204700"/>
              <a:gd name="connsiteY3-74" fmla="*/ 6870700 h 6870700"/>
              <a:gd name="connsiteX4-75" fmla="*/ 0 w 12204700"/>
              <a:gd name="connsiteY4-76" fmla="*/ 6870700 h 6870700"/>
              <a:gd name="connsiteX5-77" fmla="*/ 0 w 12204700"/>
              <a:gd name="connsiteY5-78" fmla="*/ 4622800 h 6870700"/>
              <a:gd name="connsiteX0-79" fmla="*/ 0 w 12204700"/>
              <a:gd name="connsiteY0-80" fmla="*/ 4622800 h 6870700"/>
              <a:gd name="connsiteX1-81" fmla="*/ 9372600 w 12204700"/>
              <a:gd name="connsiteY1-82" fmla="*/ 12700 h 6870700"/>
              <a:gd name="connsiteX2-83" fmla="*/ 12204700 w 12204700"/>
              <a:gd name="connsiteY2-84" fmla="*/ 0 h 6870700"/>
              <a:gd name="connsiteX3-85" fmla="*/ 12192000 w 12204700"/>
              <a:gd name="connsiteY3-86" fmla="*/ 6870700 h 6870700"/>
              <a:gd name="connsiteX4-87" fmla="*/ 0 w 12204700"/>
              <a:gd name="connsiteY4-88" fmla="*/ 6870700 h 6870700"/>
              <a:gd name="connsiteX5-89" fmla="*/ 0 w 12204700"/>
              <a:gd name="connsiteY5-90" fmla="*/ 4622800 h 6870700"/>
              <a:gd name="connsiteX0-91" fmla="*/ 12700 w 12204700"/>
              <a:gd name="connsiteY0-92" fmla="*/ 3708400 h 6870700"/>
              <a:gd name="connsiteX1-93" fmla="*/ 9372600 w 12204700"/>
              <a:gd name="connsiteY1-94" fmla="*/ 12700 h 6870700"/>
              <a:gd name="connsiteX2-95" fmla="*/ 12204700 w 12204700"/>
              <a:gd name="connsiteY2-96" fmla="*/ 0 h 6870700"/>
              <a:gd name="connsiteX3-97" fmla="*/ 12192000 w 12204700"/>
              <a:gd name="connsiteY3-98" fmla="*/ 6870700 h 6870700"/>
              <a:gd name="connsiteX4-99" fmla="*/ 0 w 12204700"/>
              <a:gd name="connsiteY4-100" fmla="*/ 6870700 h 6870700"/>
              <a:gd name="connsiteX5-101" fmla="*/ 12700 w 12204700"/>
              <a:gd name="connsiteY5-102" fmla="*/ 3708400 h 6870700"/>
              <a:gd name="connsiteX0-103" fmla="*/ 12700 w 12204700"/>
              <a:gd name="connsiteY0-104" fmla="*/ 3708400 h 6870700"/>
              <a:gd name="connsiteX1-105" fmla="*/ 9372600 w 12204700"/>
              <a:gd name="connsiteY1-106" fmla="*/ 12700 h 6870700"/>
              <a:gd name="connsiteX2-107" fmla="*/ 12204700 w 12204700"/>
              <a:gd name="connsiteY2-108" fmla="*/ 0 h 6870700"/>
              <a:gd name="connsiteX3-109" fmla="*/ 12192000 w 12204700"/>
              <a:gd name="connsiteY3-110" fmla="*/ 6870700 h 6870700"/>
              <a:gd name="connsiteX4-111" fmla="*/ 0 w 12204700"/>
              <a:gd name="connsiteY4-112" fmla="*/ 6870700 h 6870700"/>
              <a:gd name="connsiteX5-113" fmla="*/ 12700 w 12204700"/>
              <a:gd name="connsiteY5-114" fmla="*/ 3708400 h 6870700"/>
              <a:gd name="connsiteX0-115" fmla="*/ 12700 w 12204700"/>
              <a:gd name="connsiteY0-116" fmla="*/ 3708400 h 6870700"/>
              <a:gd name="connsiteX1-117" fmla="*/ 9372600 w 12204700"/>
              <a:gd name="connsiteY1-118" fmla="*/ 12700 h 6870700"/>
              <a:gd name="connsiteX2-119" fmla="*/ 12204700 w 12204700"/>
              <a:gd name="connsiteY2-120" fmla="*/ 0 h 6870700"/>
              <a:gd name="connsiteX3-121" fmla="*/ 12192000 w 12204700"/>
              <a:gd name="connsiteY3-122" fmla="*/ 6870700 h 6870700"/>
              <a:gd name="connsiteX4-123" fmla="*/ 0 w 12204700"/>
              <a:gd name="connsiteY4-124" fmla="*/ 6870700 h 6870700"/>
              <a:gd name="connsiteX5-125" fmla="*/ 12700 w 12204700"/>
              <a:gd name="connsiteY5-126" fmla="*/ 3708400 h 6870700"/>
              <a:gd name="connsiteX0-127" fmla="*/ 12700 w 12204700"/>
              <a:gd name="connsiteY0-128" fmla="*/ 3708400 h 6870700"/>
              <a:gd name="connsiteX1-129" fmla="*/ 9372600 w 12204700"/>
              <a:gd name="connsiteY1-130" fmla="*/ 12700 h 6870700"/>
              <a:gd name="connsiteX2-131" fmla="*/ 12204700 w 12204700"/>
              <a:gd name="connsiteY2-132" fmla="*/ 0 h 6870700"/>
              <a:gd name="connsiteX3-133" fmla="*/ 12192000 w 12204700"/>
              <a:gd name="connsiteY3-134" fmla="*/ 6870700 h 6870700"/>
              <a:gd name="connsiteX4-135" fmla="*/ 0 w 12204700"/>
              <a:gd name="connsiteY4-136" fmla="*/ 6870700 h 6870700"/>
              <a:gd name="connsiteX5-137" fmla="*/ 12700 w 12204700"/>
              <a:gd name="connsiteY5-138" fmla="*/ 3708400 h 6870700"/>
              <a:gd name="connsiteX0-139" fmla="*/ 769 w 12211819"/>
              <a:gd name="connsiteY0-140" fmla="*/ 5156200 h 7155874"/>
              <a:gd name="connsiteX1-141" fmla="*/ 9379719 w 12211819"/>
              <a:gd name="connsiteY1-142" fmla="*/ 12700 h 7155874"/>
              <a:gd name="connsiteX2-143" fmla="*/ 12211819 w 12211819"/>
              <a:gd name="connsiteY2-144" fmla="*/ 0 h 7155874"/>
              <a:gd name="connsiteX3-145" fmla="*/ 12199119 w 12211819"/>
              <a:gd name="connsiteY3-146" fmla="*/ 6870700 h 7155874"/>
              <a:gd name="connsiteX4-147" fmla="*/ 7119 w 12211819"/>
              <a:gd name="connsiteY4-148" fmla="*/ 6870700 h 7155874"/>
              <a:gd name="connsiteX5-149" fmla="*/ 769 w 12211819"/>
              <a:gd name="connsiteY5-150" fmla="*/ 5156200 h 7155874"/>
              <a:gd name="connsiteX0-151" fmla="*/ 769 w 12211819"/>
              <a:gd name="connsiteY0-152" fmla="*/ 5156200 h 6870700"/>
              <a:gd name="connsiteX1-153" fmla="*/ 9379719 w 12211819"/>
              <a:gd name="connsiteY1-154" fmla="*/ 12700 h 6870700"/>
              <a:gd name="connsiteX2-155" fmla="*/ 12211819 w 12211819"/>
              <a:gd name="connsiteY2-156" fmla="*/ 0 h 6870700"/>
              <a:gd name="connsiteX3-157" fmla="*/ 12199119 w 12211819"/>
              <a:gd name="connsiteY3-158" fmla="*/ 6870700 h 6870700"/>
              <a:gd name="connsiteX4-159" fmla="*/ 7119 w 12211819"/>
              <a:gd name="connsiteY4-160" fmla="*/ 6870700 h 6870700"/>
              <a:gd name="connsiteX5-161" fmla="*/ 769 w 12211819"/>
              <a:gd name="connsiteY5-162" fmla="*/ 5156200 h 6870700"/>
              <a:gd name="connsiteX0-163" fmla="*/ 769 w 12211819"/>
              <a:gd name="connsiteY0-164" fmla="*/ 5156200 h 6870700"/>
              <a:gd name="connsiteX1-165" fmla="*/ 9379719 w 12211819"/>
              <a:gd name="connsiteY1-166" fmla="*/ 12700 h 6870700"/>
              <a:gd name="connsiteX2-167" fmla="*/ 12211819 w 12211819"/>
              <a:gd name="connsiteY2-168" fmla="*/ 0 h 6870700"/>
              <a:gd name="connsiteX3-169" fmla="*/ 12199119 w 12211819"/>
              <a:gd name="connsiteY3-170" fmla="*/ 6870700 h 6870700"/>
              <a:gd name="connsiteX4-171" fmla="*/ 7119 w 12211819"/>
              <a:gd name="connsiteY4-172" fmla="*/ 6870700 h 6870700"/>
              <a:gd name="connsiteX5-173" fmla="*/ 769 w 12211819"/>
              <a:gd name="connsiteY5-174" fmla="*/ 5156200 h 6870700"/>
              <a:gd name="connsiteX0-175" fmla="*/ 769 w 12211819"/>
              <a:gd name="connsiteY0-176" fmla="*/ 5156200 h 6870700"/>
              <a:gd name="connsiteX1-177" fmla="*/ 10617969 w 12211819"/>
              <a:gd name="connsiteY1-178" fmla="*/ 31750 h 6870700"/>
              <a:gd name="connsiteX2-179" fmla="*/ 12211819 w 12211819"/>
              <a:gd name="connsiteY2-180" fmla="*/ 0 h 6870700"/>
              <a:gd name="connsiteX3-181" fmla="*/ 12199119 w 12211819"/>
              <a:gd name="connsiteY3-182" fmla="*/ 6870700 h 6870700"/>
              <a:gd name="connsiteX4-183" fmla="*/ 7119 w 12211819"/>
              <a:gd name="connsiteY4-184" fmla="*/ 6870700 h 6870700"/>
              <a:gd name="connsiteX5-185" fmla="*/ 769 w 12211819"/>
              <a:gd name="connsiteY5-186" fmla="*/ 5156200 h 6870700"/>
              <a:gd name="connsiteX0-187" fmla="*/ 769 w 12211819"/>
              <a:gd name="connsiteY0-188" fmla="*/ 5156200 h 6870700"/>
              <a:gd name="connsiteX1-189" fmla="*/ 10637019 w 12211819"/>
              <a:gd name="connsiteY1-190" fmla="*/ 12700 h 6870700"/>
              <a:gd name="connsiteX2-191" fmla="*/ 12211819 w 12211819"/>
              <a:gd name="connsiteY2-192" fmla="*/ 0 h 6870700"/>
              <a:gd name="connsiteX3-193" fmla="*/ 12199119 w 12211819"/>
              <a:gd name="connsiteY3-194" fmla="*/ 6870700 h 6870700"/>
              <a:gd name="connsiteX4-195" fmla="*/ 7119 w 12211819"/>
              <a:gd name="connsiteY4-196" fmla="*/ 6870700 h 6870700"/>
              <a:gd name="connsiteX5-197" fmla="*/ 769 w 12211819"/>
              <a:gd name="connsiteY5-198" fmla="*/ 5156200 h 6870700"/>
              <a:gd name="connsiteX0-199" fmla="*/ 769 w 12211819"/>
              <a:gd name="connsiteY0-200" fmla="*/ 5156200 h 6870700"/>
              <a:gd name="connsiteX1-201" fmla="*/ 10637019 w 12211819"/>
              <a:gd name="connsiteY1-202" fmla="*/ 12700 h 6870700"/>
              <a:gd name="connsiteX2-203" fmla="*/ 12211819 w 12211819"/>
              <a:gd name="connsiteY2-204" fmla="*/ 0 h 6870700"/>
              <a:gd name="connsiteX3-205" fmla="*/ 12199119 w 12211819"/>
              <a:gd name="connsiteY3-206" fmla="*/ 6870700 h 6870700"/>
              <a:gd name="connsiteX4-207" fmla="*/ 7119 w 12211819"/>
              <a:gd name="connsiteY4-208" fmla="*/ 6870700 h 6870700"/>
              <a:gd name="connsiteX5-209" fmla="*/ 769 w 12211819"/>
              <a:gd name="connsiteY5-210" fmla="*/ 5156200 h 6870700"/>
              <a:gd name="connsiteX0-211" fmla="*/ 769 w 12211819"/>
              <a:gd name="connsiteY0-212" fmla="*/ 5156200 h 6870700"/>
              <a:gd name="connsiteX1-213" fmla="*/ 11203076 w 12211819"/>
              <a:gd name="connsiteY1-214" fmla="*/ 12700 h 6870700"/>
              <a:gd name="connsiteX2-215" fmla="*/ 12211819 w 12211819"/>
              <a:gd name="connsiteY2-216" fmla="*/ 0 h 6870700"/>
              <a:gd name="connsiteX3-217" fmla="*/ 12199119 w 12211819"/>
              <a:gd name="connsiteY3-218" fmla="*/ 6870700 h 6870700"/>
              <a:gd name="connsiteX4-219" fmla="*/ 7119 w 12211819"/>
              <a:gd name="connsiteY4-220" fmla="*/ 6870700 h 6870700"/>
              <a:gd name="connsiteX5-221" fmla="*/ 769 w 12211819"/>
              <a:gd name="connsiteY5-222" fmla="*/ 5156200 h 68707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41" y="connsiteY5-42"/>
              </a:cxn>
            </a:cxnLst>
            <a:rect l="l" t="t" r="r" b="b"/>
            <a:pathLst>
              <a:path w="12211819" h="6870700">
                <a:moveTo>
                  <a:pt x="769" y="5156200"/>
                </a:moveTo>
                <a:cubicBezTo>
                  <a:pt x="3594869" y="7854950"/>
                  <a:pt x="12790576" y="6858000"/>
                  <a:pt x="11203076" y="12700"/>
                </a:cubicBezTo>
                <a:lnTo>
                  <a:pt x="12211819" y="0"/>
                </a:lnTo>
                <a:cubicBezTo>
                  <a:pt x="12207586" y="2290233"/>
                  <a:pt x="12203352" y="4580467"/>
                  <a:pt x="12199119" y="6870700"/>
                </a:cubicBezTo>
                <a:lnTo>
                  <a:pt x="7119" y="6870700"/>
                </a:lnTo>
                <a:cubicBezTo>
                  <a:pt x="11352" y="5816600"/>
                  <a:pt x="-3464" y="6210300"/>
                  <a:pt x="769" y="5156200"/>
                </a:cubicBezTo>
                <a:close/>
              </a:path>
            </a:pathLst>
          </a:custGeom>
          <a:gradFill flip="none" rotWithShape="1">
            <a:gsLst>
              <a:gs pos="2000">
                <a:schemeClr val="bg1">
                  <a:lumMod val="85000"/>
                </a:schemeClr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72691" y="1981200"/>
            <a:ext cx="3770709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0055BD"/>
                </a:solidFill>
                <a:cs typeface="+mn-ea"/>
                <a:sym typeface="+mn-lt"/>
              </a:rPr>
              <a:t>THANKS</a:t>
            </a:r>
            <a:endParaRPr lang="en-US" altLang="zh-CN" sz="6600" dirty="0">
              <a:solidFill>
                <a:srgbClr val="0055BD"/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626763" y="6415318"/>
            <a:ext cx="1073593" cy="102043"/>
            <a:chOff x="377825" y="-1963565"/>
            <a:chExt cx="1073593" cy="102043"/>
          </a:xfrm>
        </p:grpSpPr>
        <p:sp>
          <p:nvSpPr>
            <p:cNvPr id="3" name="椭圆 2"/>
            <p:cNvSpPr/>
            <p:nvPr>
              <p:custDataLst>
                <p:tags r:id="rId1"/>
              </p:custDataLst>
            </p:nvPr>
          </p:nvSpPr>
          <p:spPr>
            <a:xfrm>
              <a:off x="37782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>
              <p:custDataLst>
                <p:tags r:id="rId2"/>
              </p:custDataLst>
            </p:nvPr>
          </p:nvSpPr>
          <p:spPr>
            <a:xfrm>
              <a:off x="620713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" name="椭圆 4"/>
            <p:cNvSpPr/>
            <p:nvPr>
              <p:custDataLst>
                <p:tags r:id="rId3"/>
              </p:custDataLst>
            </p:nvPr>
          </p:nvSpPr>
          <p:spPr>
            <a:xfrm>
              <a:off x="863600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椭圆 15"/>
            <p:cNvSpPr/>
            <p:nvPr>
              <p:custDataLst>
                <p:tags r:id="rId4"/>
              </p:custDataLst>
            </p:nvPr>
          </p:nvSpPr>
          <p:spPr>
            <a:xfrm>
              <a:off x="1106488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/>
            <p:nvPr>
              <p:custDataLst>
                <p:tags r:id="rId5"/>
              </p:custDataLst>
            </p:nvPr>
          </p:nvSpPr>
          <p:spPr>
            <a:xfrm>
              <a:off x="134937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pic>
        <p:nvPicPr>
          <p:cNvPr id="2" name="图片 1" descr="2103.00020_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5315" y="1673860"/>
            <a:ext cx="8421370" cy="30105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91175" y="4997450"/>
            <a:ext cx="9677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CLIP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模型</a:t>
            </a:r>
            <a:endParaRPr lang="zh-CN" altLang="en-US" sz="1400" b="1" dirty="0"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MSA_00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1700" y="1295400"/>
            <a:ext cx="10387965" cy="4267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圆: 空心 62"/>
          <p:cNvSpPr/>
          <p:nvPr/>
        </p:nvSpPr>
        <p:spPr>
          <a:xfrm>
            <a:off x="-209936" y="-2876936"/>
            <a:ext cx="12611869" cy="12611869"/>
          </a:xfrm>
          <a:prstGeom prst="donut">
            <a:avLst>
              <a:gd name="adj" fmla="val 15668"/>
            </a:avLst>
          </a:prstGeom>
          <a:gradFill flip="none" rotWithShape="1">
            <a:gsLst>
              <a:gs pos="0">
                <a:srgbClr val="EBEBED"/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64" name="圆: 空心 63"/>
          <p:cNvSpPr/>
          <p:nvPr/>
        </p:nvSpPr>
        <p:spPr>
          <a:xfrm>
            <a:off x="-1397155" y="-4064155"/>
            <a:ext cx="14986309" cy="14986309"/>
          </a:xfrm>
          <a:prstGeom prst="donut">
            <a:avLst>
              <a:gd name="adj" fmla="val 15668"/>
            </a:avLst>
          </a:prstGeom>
          <a:gradFill flip="none" rotWithShape="1">
            <a:gsLst>
              <a:gs pos="0">
                <a:srgbClr val="EBEBED"/>
              </a:gs>
              <a:gs pos="10000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05993" y="666750"/>
            <a:ext cx="19800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0055BD"/>
                </a:solidFill>
                <a:cs typeface="+mn-ea"/>
                <a:sym typeface="+mn-lt"/>
              </a:rPr>
              <a:t>目录</a:t>
            </a:r>
            <a:endParaRPr lang="zh-CN" altLang="en-US" sz="4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5339055" y="1497747"/>
            <a:ext cx="1513883" cy="254853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CONTECT</a:t>
            </a:r>
            <a:endParaRPr lang="en-US" altLang="zh-CN" sz="1600" dirty="0"/>
          </a:p>
        </p:txBody>
      </p:sp>
      <p:grpSp>
        <p:nvGrpSpPr>
          <p:cNvPr id="13" name="组合 12"/>
          <p:cNvGrpSpPr/>
          <p:nvPr/>
        </p:nvGrpSpPr>
        <p:grpSpPr>
          <a:xfrm>
            <a:off x="2879407" y="2583597"/>
            <a:ext cx="6380171" cy="2655154"/>
            <a:chOff x="2879407" y="2705100"/>
            <a:chExt cx="6380171" cy="2057400"/>
          </a:xfrm>
        </p:grpSpPr>
        <p:sp>
          <p:nvSpPr>
            <p:cNvPr id="8" name="矩形 7"/>
            <p:cNvSpPr/>
            <p:nvPr/>
          </p:nvSpPr>
          <p:spPr>
            <a:xfrm>
              <a:off x="2879407" y="3538240"/>
              <a:ext cx="1175385" cy="4521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spc="300" dirty="0">
                  <a:solidFill>
                    <a:srgbClr val="0055BD"/>
                  </a:solidFill>
                  <a:latin typeface="+mj-ea"/>
                  <a:ea typeface="+mj-ea"/>
                </a:rPr>
                <a:t>SAM</a:t>
              </a:r>
              <a:endParaRPr lang="en-US" altLang="zh-CN" sz="3200" spc="300" dirty="0">
                <a:solidFill>
                  <a:srgbClr val="0055BD"/>
                </a:solidFill>
                <a:latin typeface="+mj-ea"/>
                <a:ea typeface="+mj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238841" y="3538241"/>
              <a:ext cx="1960880" cy="4521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3200" spc="300" dirty="0">
                  <a:solidFill>
                    <a:srgbClr val="0055BD"/>
                  </a:solidFill>
                  <a:latin typeface="+mj-ea"/>
                  <a:ea typeface="+mj-ea"/>
                </a:rPr>
                <a:t>研究背景</a:t>
              </a:r>
              <a:endParaRPr lang="zh-CN" altLang="en-US" sz="3200" spc="300" dirty="0">
                <a:solidFill>
                  <a:srgbClr val="0055BD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383764" y="3538241"/>
              <a:ext cx="1175385" cy="4521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spc="300" dirty="0">
                  <a:solidFill>
                    <a:srgbClr val="0055BD"/>
                  </a:solidFill>
                  <a:latin typeface="+mj-ea"/>
                  <a:ea typeface="+mj-ea"/>
                </a:rPr>
                <a:t>MSA</a:t>
              </a:r>
              <a:endParaRPr lang="zh-CN" altLang="en-US" sz="3200" spc="300" dirty="0">
                <a:solidFill>
                  <a:srgbClr val="0055BD"/>
                </a:solidFill>
                <a:latin typeface="+mj-ea"/>
                <a:ea typeface="+mj-ea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187698" y="3538241"/>
              <a:ext cx="1071880" cy="4521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3200" spc="300" dirty="0">
                  <a:solidFill>
                    <a:srgbClr val="0055BD"/>
                  </a:solidFill>
                  <a:latin typeface="+mj-ea"/>
                  <a:ea typeface="+mj-ea"/>
                </a:rPr>
                <a:t>结果</a:t>
              </a:r>
              <a:endParaRPr lang="zh-CN" altLang="en-US" sz="3200" spc="300" dirty="0">
                <a:solidFill>
                  <a:srgbClr val="0055BD"/>
                </a:solidFill>
                <a:latin typeface="+mj-ea"/>
                <a:ea typeface="+mj-ea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4333875" y="2705100"/>
              <a:ext cx="0" cy="20574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7848600" y="2705100"/>
              <a:ext cx="0" cy="20574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6091237" y="2705100"/>
              <a:ext cx="0" cy="20574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3048872" y="2705100"/>
              <a:ext cx="836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01</a:t>
              </a:r>
              <a:endParaRPr lang="en-US" altLang="zh-CN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  <a:p>
              <a:pPr algn="ctr"/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PART</a:t>
              </a:r>
              <a:endParaRPr lang="en-US" altLang="zh-CN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806233" y="2705100"/>
              <a:ext cx="836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02</a:t>
              </a:r>
              <a:endParaRPr lang="en-US" altLang="zh-CN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  <a:p>
              <a:pPr algn="ctr"/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PART</a:t>
              </a:r>
              <a:endParaRPr lang="en-US" altLang="zh-CN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551693" y="2705100"/>
              <a:ext cx="836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03</a:t>
              </a:r>
              <a:endParaRPr lang="en-US" altLang="zh-CN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  <a:p>
              <a:pPr algn="ctr"/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PART</a:t>
              </a:r>
              <a:endParaRPr lang="en-US" altLang="zh-CN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8311681" y="2705100"/>
              <a:ext cx="8364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04</a:t>
              </a:r>
              <a:endParaRPr lang="en-US" altLang="zh-CN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  <a:p>
              <a:pPr algn="ctr"/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PART</a:t>
              </a:r>
              <a:endParaRPr lang="en-US" altLang="zh-CN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226592" y="3394570"/>
            <a:ext cx="481009" cy="45719"/>
            <a:chOff x="377825" y="-1963565"/>
            <a:chExt cx="1073593" cy="102043"/>
          </a:xfrm>
        </p:grpSpPr>
        <p:sp>
          <p:nvSpPr>
            <p:cNvPr id="38" name="椭圆 37"/>
            <p:cNvSpPr/>
            <p:nvPr/>
          </p:nvSpPr>
          <p:spPr>
            <a:xfrm>
              <a:off x="37782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620713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863600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1106488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134937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978772" y="3394570"/>
            <a:ext cx="481009" cy="45719"/>
            <a:chOff x="377825" y="-1963565"/>
            <a:chExt cx="1073593" cy="102043"/>
          </a:xfrm>
        </p:grpSpPr>
        <p:sp>
          <p:nvSpPr>
            <p:cNvPr id="44" name="椭圆 43"/>
            <p:cNvSpPr/>
            <p:nvPr/>
          </p:nvSpPr>
          <p:spPr>
            <a:xfrm>
              <a:off x="37782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620713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863600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106488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134937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730633" y="3394570"/>
            <a:ext cx="481009" cy="45719"/>
            <a:chOff x="377825" y="-1963565"/>
            <a:chExt cx="1073593" cy="102043"/>
          </a:xfrm>
        </p:grpSpPr>
        <p:sp>
          <p:nvSpPr>
            <p:cNvPr id="50" name="椭圆 49"/>
            <p:cNvSpPr/>
            <p:nvPr/>
          </p:nvSpPr>
          <p:spPr>
            <a:xfrm>
              <a:off x="37782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620713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863600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1106488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34937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8483131" y="3394570"/>
            <a:ext cx="481009" cy="45719"/>
            <a:chOff x="377825" y="-1963565"/>
            <a:chExt cx="1073593" cy="102043"/>
          </a:xfrm>
        </p:grpSpPr>
        <p:sp>
          <p:nvSpPr>
            <p:cNvPr id="56" name="椭圆 55"/>
            <p:cNvSpPr/>
            <p:nvPr/>
          </p:nvSpPr>
          <p:spPr>
            <a:xfrm>
              <a:off x="37782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620713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863600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1106488" y="-1963565"/>
              <a:ext cx="102043" cy="102043"/>
            </a:xfrm>
            <a:prstGeom prst="ellipse">
              <a:avLst/>
            </a:prstGeom>
            <a:solidFill>
              <a:srgbClr val="0257BE"/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1349375" y="-1963565"/>
              <a:ext cx="102043" cy="10204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0" sx="101000" sy="101000" algn="ctr" rotWithShape="0">
                <a:srgbClr val="0257BE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178371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- 01 SAM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60780" y="4486275"/>
            <a:ext cx="10095865" cy="748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2560"/>
              </a:lnSpc>
            </a:pPr>
            <a:r>
              <a:rPr lang="en-US" altLang="zh-CN" sz="17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Segmentation Anything Model (SAM) </a:t>
            </a:r>
            <a:r>
              <a:rPr lang="zh-CN" altLang="en-US" sz="17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是一种功能强大的通用的图像分割模型，能够根据用户的提示生成各种粒度的分割结果</a:t>
            </a:r>
            <a:endParaRPr lang="zh-CN" altLang="en-US" sz="17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 descr="Snipaste_2023-11-11_15-05-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7120" y="1717040"/>
            <a:ext cx="5820410" cy="243141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716010" y="6468110"/>
            <a:ext cx="491998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Meta AI 2023.4.6 https://arxiv.org/abs/2304.02643</a:t>
            </a:r>
            <a:endParaRPr lang="en-US" altLang="zh-CN" sz="1000"/>
          </a:p>
        </p:txBody>
      </p:sp>
      <p:pic>
        <p:nvPicPr>
          <p:cNvPr id="9" name="图片 8" descr="met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725" y="6468110"/>
            <a:ext cx="244475" cy="2444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178371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- 01 SAM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9994265" y="6457315"/>
            <a:ext cx="35598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https://segment-anything.com/</a:t>
            </a:r>
            <a:endParaRPr lang="en-US" altLang="zh-CN" sz="1000"/>
          </a:p>
        </p:txBody>
      </p:sp>
      <p:pic>
        <p:nvPicPr>
          <p:cNvPr id="3" name="section-1.1a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735" y="2251710"/>
            <a:ext cx="3362325" cy="2353945"/>
          </a:xfrm>
          <a:prstGeom prst="rect">
            <a:avLst/>
          </a:prstGeom>
        </p:spPr>
      </p:pic>
      <p:pic>
        <p:nvPicPr>
          <p:cNvPr id="9" name="section-1.2b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46880" y="2251710"/>
            <a:ext cx="2941955" cy="2353945"/>
          </a:xfrm>
          <a:prstGeom prst="rect">
            <a:avLst/>
          </a:prstGeom>
        </p:spPr>
      </p:pic>
      <p:pic>
        <p:nvPicPr>
          <p:cNvPr id="10" name="图片 9" descr="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7646670" y="1892300"/>
            <a:ext cx="3964940" cy="2926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0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8" dur="578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9" repeatCount="indefinite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15" repeatCount="indefinite" fill="hold" display="1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178371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- 01 SAM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图片 1" descr="2_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70" y="1457960"/>
            <a:ext cx="9624695" cy="32054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037840" y="4733290"/>
            <a:ext cx="11176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</a:rPr>
              <a:t>模型结构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44665" y="4733290"/>
            <a:ext cx="23260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数据集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14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数据收集引擎</a:t>
            </a:r>
            <a:endParaRPr lang="zh-CN" altLang="en-US" sz="14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47650" y="5140325"/>
            <a:ext cx="5704205" cy="72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2480"/>
              </a:lnSpc>
            </a:pP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给定图像的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embedding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 prompt 编码器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和解码器能够在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50ms 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内的时间内，在浏览器的环境中给出分割结果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629275" y="2025015"/>
            <a:ext cx="9391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模型预测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2"/>
            </p:custDataLst>
          </p:nvPr>
        </p:nvSpPr>
        <p:spPr>
          <a:xfrm>
            <a:off x="9117965" y="2550795"/>
            <a:ext cx="9391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手工校正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3"/>
            </p:custDataLst>
          </p:nvPr>
        </p:nvSpPr>
        <p:spPr>
          <a:xfrm>
            <a:off x="8444230" y="6371590"/>
            <a:ext cx="55086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https://github.com/facebookresearch/segment-anything</a:t>
            </a:r>
            <a:endParaRPr lang="en-US" altLang="zh-CN" sz="1000"/>
          </a:p>
          <a:p>
            <a:r>
              <a:rPr lang="en-US" altLang="zh-CN" sz="1000"/>
              <a:t>https://ai.meta.com/datasets/segment-anything</a:t>
            </a:r>
            <a:endParaRPr lang="en-US" altLang="zh-CN" sz="1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178371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- 01 SAM</a:t>
            </a:r>
            <a:endParaRPr lang="en-US" altLang="zh-CN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" name="图片 6" descr="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370" y="1569085"/>
            <a:ext cx="5285740" cy="277558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87120" y="4932680"/>
            <a:ext cx="4064000" cy="1158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2080"/>
              </a:lnSpc>
            </a:pP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prompt encoder: </a:t>
            </a:r>
            <a:endParaRPr lang="en-US" altLang="zh-CN" sz="1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ts val="2080"/>
              </a:lnSpc>
            </a:pP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ponit and box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：位置嵌入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ts val="2080"/>
              </a:lnSpc>
            </a:pP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区域：卷积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fontAlgn="auto">
              <a:lnSpc>
                <a:spcPts val="2080"/>
              </a:lnSpc>
            </a:pP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文本：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CLIP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模型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0" name="图片 9" descr="2304.02643_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4085" y="2811780"/>
            <a:ext cx="6099810" cy="22434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25628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- 02 </a:t>
            </a:r>
            <a:r>
              <a:rPr lang="zh-CN" altLang="en-US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研究背景</a:t>
            </a:r>
            <a:endParaRPr lang="zh-CN" altLang="en-US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97585" y="1720850"/>
            <a:ext cx="10196195" cy="721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2460"/>
              </a:lnSpc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SAM作为一种强大的通用视觉分割模型，能够生成各种细粒度的分割掩码，得到了广泛的关注。但是在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医学图像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分割方面的性能较差。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21715" y="2707005"/>
            <a:ext cx="10106025" cy="721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2460"/>
              </a:lnSpc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失败的主要原因是缺乏训练数据。尽管SAM建立了一个复杂和高效的数据引擎，但他们收集的医疗使用案例很少。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97585" y="3774440"/>
            <a:ext cx="10196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2460"/>
              </a:lnSpc>
            </a:pP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</a:t>
            </a:r>
            <a:r>
              <a:rPr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交互式分割是所有分割任务的范式，而 SAM 提供了一个很好的框架，使其成为实现基于提示的医学图像分割的一个完美起点。</a:t>
            </a:r>
            <a:r>
              <a: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SAM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已经经过了大量的预训练，</a:t>
            </a:r>
            <a:r>
              <a:rPr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许多研究表明，对自然图像的预训练也有利于医学图像分割</a:t>
            </a:r>
            <a:r>
              <a:rPr 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0" y="533401"/>
            <a:ext cx="1087145" cy="380999"/>
          </a:xfrm>
          <a:prstGeom prst="roundRect">
            <a:avLst>
              <a:gd name="adj" fmla="val 0"/>
            </a:avLst>
          </a:prstGeom>
          <a:solidFill>
            <a:srgbClr val="005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PART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87120" y="459105"/>
            <a:ext cx="25628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- 02 </a:t>
            </a:r>
            <a:r>
              <a:rPr lang="zh-CN" altLang="en-US" sz="2800" spc="-15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研究背景</a:t>
            </a:r>
            <a:endParaRPr lang="zh-CN" altLang="en-US" sz="2800" spc="-15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图片 1" descr="2305.03678_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04415" y="1516380"/>
            <a:ext cx="7583170" cy="3911600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9887585" y="6457315"/>
            <a:ext cx="35598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/>
              <a:t>https://arxiv.org/abs/2305.03678</a:t>
            </a:r>
            <a:endParaRPr lang="en-US" altLang="zh-CN" sz="10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COMMONDATA" val="eyJjb3VudCI6MjEsImhkaWQiOiIxZDMzNmYwZGJhYWY3OTI1MzZjMzI1ODU4MzY4MWE3YSIsInVzZXJDb3VudCI6NX0="/>
  <p:tag name="commondata" val="eyJjb3VudCI6MjIsImhkaWQiOiIxZDMzNmYwZGJhYWY3OTI1MzZjMzI1ODU4MzY4MWE3YSIsInVzZXJDb3VudCI6Nn0="/>
</p:tagLst>
</file>

<file path=ppt/tags/tag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uce4wjg2">
      <a:majorFont>
        <a:latin typeface="汉仪雅酷黑 75W"/>
        <a:ea typeface="汉仪雅酷黑 75W"/>
        <a:cs typeface=""/>
      </a:majorFont>
      <a:minorFont>
        <a:latin typeface="汉仪雅酷黑 75W"/>
        <a:ea typeface="汉仪雅酷黑 7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55BD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1444</Words>
  <Application>WPS 演示</Application>
  <PresentationFormat>宽屏</PresentationFormat>
  <Paragraphs>148</Paragraphs>
  <Slides>18</Slides>
  <Notes>15</Notes>
  <HiddenSlides>1</HiddenSlides>
  <MMClips>2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Arial</vt:lpstr>
      <vt:lpstr>宋体</vt:lpstr>
      <vt:lpstr>Wingdings</vt:lpstr>
      <vt:lpstr>Microsoft YaHei UI</vt:lpstr>
      <vt:lpstr>汉仪雅酷黑 45W</vt:lpstr>
      <vt:lpstr>微软雅黑</vt:lpstr>
      <vt:lpstr>Cambria Math</vt:lpstr>
      <vt:lpstr>Noto Sans</vt:lpstr>
      <vt:lpstr>Segoe Print</vt:lpstr>
      <vt:lpstr>汉仪雅酷黑 75W</vt:lpstr>
      <vt:lpstr>Arial Unicode MS</vt:lpstr>
      <vt:lpstr>等线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王涛</cp:lastModifiedBy>
  <cp:revision>53</cp:revision>
  <dcterms:created xsi:type="dcterms:W3CDTF">2023-11-11T06:21:00Z</dcterms:created>
  <dcterms:modified xsi:type="dcterms:W3CDTF">2023-11-21T08:56:25Z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KSOTemplateUUID">
    <vt:lpwstr>v1.0_mb_3LyAGJkKZrZF5hrGwsoJjg==</vt:lpwstr>
  </property>
  <property fmtid="{D5CDD505-2E9C-101B-9397-08002B2CF9AE}" pid="4" name="ICV">
    <vt:lpwstr>4A7F76A28EFA45598E1C2FA7092CC197_11</vt:lpwstr>
  </property>
</Properties>
</file>

<file path=docProps/thumbnail.jpeg>
</file>